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1" r:id="rId4"/>
    <p:sldId id="275" r:id="rId5"/>
    <p:sldId id="282" r:id="rId6"/>
    <p:sldId id="285" r:id="rId7"/>
    <p:sldId id="283" r:id="rId8"/>
    <p:sldId id="284" r:id="rId9"/>
    <p:sldId id="286" r:id="rId10"/>
    <p:sldId id="287" r:id="rId11"/>
    <p:sldId id="289" r:id="rId12"/>
    <p:sldId id="28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50B6E-B30C-485D-9D6D-B9922F27F105}" v="6" dt="2022-11-09T23:56:34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rgio Dantas" userId="6af9d3565038b7ae" providerId="LiveId" clId="{C7333283-A7A5-4739-8861-C05C3E355FC4}"/>
    <pc:docChg chg="undo custSel addSld delSld modSld addMainMaster delMainMaster modMainMaster">
      <pc:chgData name="Sérgio Dantas" userId="6af9d3565038b7ae" providerId="LiveId" clId="{C7333283-A7A5-4739-8861-C05C3E355FC4}" dt="2022-08-08T21:23:03.923" v="108" actId="47"/>
      <pc:docMkLst>
        <pc:docMk/>
      </pc:docMkLst>
      <pc:sldChg chg="mod modClrScheme chgLayout">
        <pc:chgData name="Sérgio Dantas" userId="6af9d3565038b7ae" providerId="LiveId" clId="{C7333283-A7A5-4739-8861-C05C3E355FC4}" dt="2022-08-08T20:48:38.983" v="33" actId="700"/>
        <pc:sldMkLst>
          <pc:docMk/>
          <pc:sldMk cId="2317234687" sldId="256"/>
        </pc:sldMkLst>
      </pc:sldChg>
      <pc:sldChg chg="modSp mod modClrScheme chgLayout">
        <pc:chgData name="Sérgio Dantas" userId="6af9d3565038b7ae" providerId="LiveId" clId="{C7333283-A7A5-4739-8861-C05C3E355FC4}" dt="2022-08-08T20:49:43.901" v="46" actId="27636"/>
        <pc:sldMkLst>
          <pc:docMk/>
          <pc:sldMk cId="428904513" sldId="266"/>
        </pc:sldMkLst>
        <pc:spChg chg="mod ord">
          <ac:chgData name="Sérgio Dantas" userId="6af9d3565038b7ae" providerId="LiveId" clId="{C7333283-A7A5-4739-8861-C05C3E355FC4}" dt="2022-08-08T20:49:43.901" v="46" actId="27636"/>
          <ac:spMkLst>
            <pc:docMk/>
            <pc:sldMk cId="428904513" sldId="266"/>
            <ac:spMk id="3" creationId="{00000000-0000-0000-0000-000000000000}"/>
          </ac:spMkLst>
        </pc:spChg>
      </pc:sldChg>
      <pc:sldChg chg="modSp mod modClrScheme chgLayout">
        <pc:chgData name="Sérgio Dantas" userId="6af9d3565038b7ae" providerId="LiveId" clId="{C7333283-A7A5-4739-8861-C05C3E355FC4}" dt="2022-08-08T20:49:00.558" v="35" actId="14100"/>
        <pc:sldMkLst>
          <pc:docMk/>
          <pc:sldMk cId="1527108284" sldId="275"/>
        </pc:sldMkLst>
        <pc:spChg chg="mod ord">
          <ac:chgData name="Sérgio Dantas" userId="6af9d3565038b7ae" providerId="LiveId" clId="{C7333283-A7A5-4739-8861-C05C3E355FC4}" dt="2022-08-08T20:49:00.558" v="35" actId="14100"/>
          <ac:spMkLst>
            <pc:docMk/>
            <pc:sldMk cId="1527108284" sldId="275"/>
            <ac:spMk id="3" creationId="{00000000-0000-0000-0000-000000000000}"/>
          </ac:spMkLst>
        </pc:spChg>
      </pc:sldChg>
      <pc:sldChg chg="mod modClrScheme chgLayout">
        <pc:chgData name="Sérgio Dantas" userId="6af9d3565038b7ae" providerId="LiveId" clId="{C7333283-A7A5-4739-8861-C05C3E355FC4}" dt="2022-08-08T20:49:22.469" v="40" actId="700"/>
        <pc:sldMkLst>
          <pc:docMk/>
          <pc:sldMk cId="1550070608" sldId="280"/>
        </pc:sldMkLst>
      </pc:sldChg>
      <pc:sldChg chg="mod modClrScheme chgLayout">
        <pc:chgData name="Sérgio Dantas" userId="6af9d3565038b7ae" providerId="LiveId" clId="{C7333283-A7A5-4739-8861-C05C3E355FC4}" dt="2022-08-08T20:48:47.278" v="34" actId="700"/>
        <pc:sldMkLst>
          <pc:docMk/>
          <pc:sldMk cId="1304847960" sldId="281"/>
        </pc:sldMkLst>
      </pc:sldChg>
      <pc:sldChg chg="modSp mod modClrScheme chgLayout">
        <pc:chgData name="Sérgio Dantas" userId="6af9d3565038b7ae" providerId="LiveId" clId="{C7333283-A7A5-4739-8861-C05C3E355FC4}" dt="2022-08-08T20:49:15.706" v="39" actId="1076"/>
        <pc:sldMkLst>
          <pc:docMk/>
          <pc:sldMk cId="2719821770" sldId="282"/>
        </pc:sldMkLst>
        <pc:spChg chg="mod ord">
          <ac:chgData name="Sérgio Dantas" userId="6af9d3565038b7ae" providerId="LiveId" clId="{C7333283-A7A5-4739-8861-C05C3E355FC4}" dt="2022-08-08T20:49:15.706" v="39" actId="1076"/>
          <ac:spMkLst>
            <pc:docMk/>
            <pc:sldMk cId="2719821770" sldId="282"/>
            <ac:spMk id="3" creationId="{00000000-0000-0000-0000-000000000000}"/>
          </ac:spMkLst>
        </pc:spChg>
      </pc:sldChg>
      <pc:sldChg chg="modSp mod modClrScheme chgLayout">
        <pc:chgData name="Sérgio Dantas" userId="6af9d3565038b7ae" providerId="LiveId" clId="{C7333283-A7A5-4739-8861-C05C3E355FC4}" dt="2022-08-08T20:48:47.278" v="34" actId="700"/>
        <pc:sldMkLst>
          <pc:docMk/>
          <pc:sldMk cId="181209407" sldId="283"/>
        </pc:sldMkLst>
        <pc:spChg chg="mod ord">
          <ac:chgData name="Sérgio Dantas" userId="6af9d3565038b7ae" providerId="LiveId" clId="{C7333283-A7A5-4739-8861-C05C3E355FC4}" dt="2022-08-08T20:48:47.278" v="34" actId="700"/>
          <ac:spMkLst>
            <pc:docMk/>
            <pc:sldMk cId="181209407" sldId="283"/>
            <ac:spMk id="3" creationId="{00000000-0000-0000-0000-000000000000}"/>
          </ac:spMkLst>
        </pc:spChg>
      </pc:sldChg>
      <pc:sldChg chg="modSp mod modClrScheme chgLayout">
        <pc:chgData name="Sérgio Dantas" userId="6af9d3565038b7ae" providerId="LiveId" clId="{C7333283-A7A5-4739-8861-C05C3E355FC4}" dt="2022-08-08T20:49:10.931" v="38" actId="1076"/>
        <pc:sldMkLst>
          <pc:docMk/>
          <pc:sldMk cId="1069167279" sldId="284"/>
        </pc:sldMkLst>
        <pc:spChg chg="mod ord">
          <ac:chgData name="Sérgio Dantas" userId="6af9d3565038b7ae" providerId="LiveId" clId="{C7333283-A7A5-4739-8861-C05C3E355FC4}" dt="2022-08-08T20:49:10.931" v="38" actId="1076"/>
          <ac:spMkLst>
            <pc:docMk/>
            <pc:sldMk cId="1069167279" sldId="284"/>
            <ac:spMk id="3" creationId="{00000000-0000-0000-0000-000000000000}"/>
          </ac:spMkLst>
        </pc:spChg>
      </pc:sldChg>
      <pc:sldChg chg="new del">
        <pc:chgData name="Sérgio Dantas" userId="6af9d3565038b7ae" providerId="LiveId" clId="{C7333283-A7A5-4739-8861-C05C3E355FC4}" dt="2022-08-08T20:49:32.324" v="42" actId="47"/>
        <pc:sldMkLst>
          <pc:docMk/>
          <pc:sldMk cId="1882796785" sldId="285"/>
        </pc:sldMkLst>
      </pc:sldChg>
      <pc:sldChg chg="new del">
        <pc:chgData name="Sérgio Dantas" userId="6af9d3565038b7ae" providerId="LiveId" clId="{C7333283-A7A5-4739-8861-C05C3E355FC4}" dt="2022-08-08T21:23:03.923" v="108" actId="47"/>
        <pc:sldMkLst>
          <pc:docMk/>
          <pc:sldMk cId="2673117406" sldId="285"/>
        </pc:sldMkLst>
      </pc:sldChg>
      <pc:sldMasterChg chg="addSp delSp modSp mod delSldLayout modSldLayout">
        <pc:chgData name="Sérgio Dantas" userId="6af9d3565038b7ae" providerId="LiveId" clId="{C7333283-A7A5-4739-8861-C05C3E355FC4}" dt="2022-08-08T21:22:47.507" v="106" actId="478"/>
        <pc:sldMasterMkLst>
          <pc:docMk/>
          <pc:sldMasterMk cId="1318876924" sldId="2147483648"/>
        </pc:sldMasterMkLst>
        <pc:picChg chg="add del mod">
          <ac:chgData name="Sérgio Dantas" userId="6af9d3565038b7ae" providerId="LiveId" clId="{C7333283-A7A5-4739-8861-C05C3E355FC4}" dt="2022-08-08T21:19:48.405" v="55" actId="478"/>
          <ac:picMkLst>
            <pc:docMk/>
            <pc:sldMasterMk cId="1318876924" sldId="2147483648"/>
            <ac:picMk id="3" creationId="{DC33A628-972E-5868-3AE0-704F5DF12FC8}"/>
          </ac:picMkLst>
        </pc:picChg>
        <pc:picChg chg="add mod">
          <ac:chgData name="Sérgio Dantas" userId="6af9d3565038b7ae" providerId="LiveId" clId="{C7333283-A7A5-4739-8861-C05C3E355FC4}" dt="2022-08-08T21:19:53.893" v="56" actId="1076"/>
          <ac:picMkLst>
            <pc:docMk/>
            <pc:sldMasterMk cId="1318876924" sldId="2147483648"/>
            <ac:picMk id="4" creationId="{7E94C2AA-822A-8138-F081-D8091D3AEAD1}"/>
          </ac:picMkLst>
        </pc:picChg>
        <pc:picChg chg="del">
          <ac:chgData name="Sérgio Dantas" userId="6af9d3565038b7ae" providerId="LiveId" clId="{C7333283-A7A5-4739-8861-C05C3E355FC4}" dt="2022-08-08T20:47:35.330" v="22" actId="478"/>
          <ac:picMkLst>
            <pc:docMk/>
            <pc:sldMasterMk cId="1318876924" sldId="2147483648"/>
            <ac:picMk id="7" creationId="{A337AAAE-F1FA-0337-3C15-4B775A284361}"/>
          </ac:picMkLst>
        </pc:picChg>
        <pc:sldLayoutChg chg="del">
          <pc:chgData name="Sérgio Dantas" userId="6af9d3565038b7ae" providerId="LiveId" clId="{C7333283-A7A5-4739-8861-C05C3E355FC4}" dt="2022-08-08T20:46:28.569" v="4" actId="2696"/>
          <pc:sldLayoutMkLst>
            <pc:docMk/>
            <pc:sldMasterMk cId="1318876924" sldId="2147483648"/>
            <pc:sldLayoutMk cId="2426741684" sldId="2147483649"/>
          </pc:sldLayoutMkLst>
        </pc:sldLayoutChg>
        <pc:sldLayoutChg chg="del">
          <pc:chgData name="Sérgio Dantas" userId="6af9d3565038b7ae" providerId="LiveId" clId="{C7333283-A7A5-4739-8861-C05C3E355FC4}" dt="2022-08-08T20:46:28.584" v="5" actId="2696"/>
          <pc:sldLayoutMkLst>
            <pc:docMk/>
            <pc:sldMasterMk cId="1318876924" sldId="2147483648"/>
            <pc:sldLayoutMk cId="933971337" sldId="2147483650"/>
          </pc:sldLayoutMkLst>
        </pc:sldLayoutChg>
        <pc:sldLayoutChg chg="del">
          <pc:chgData name="Sérgio Dantas" userId="6af9d3565038b7ae" providerId="LiveId" clId="{C7333283-A7A5-4739-8861-C05C3E355FC4}" dt="2022-08-08T20:46:28.584" v="6" actId="2696"/>
          <pc:sldLayoutMkLst>
            <pc:docMk/>
            <pc:sldMasterMk cId="1318876924" sldId="2147483648"/>
            <pc:sldLayoutMk cId="4241039237" sldId="2147483651"/>
          </pc:sldLayoutMkLst>
        </pc:sldLayoutChg>
        <pc:sldLayoutChg chg="del">
          <pc:chgData name="Sérgio Dantas" userId="6af9d3565038b7ae" providerId="LiveId" clId="{C7333283-A7A5-4739-8861-C05C3E355FC4}" dt="2022-08-08T20:46:28.599" v="7" actId="2696"/>
          <pc:sldLayoutMkLst>
            <pc:docMk/>
            <pc:sldMasterMk cId="1318876924" sldId="2147483648"/>
            <pc:sldLayoutMk cId="1418184550" sldId="2147483652"/>
          </pc:sldLayoutMkLst>
        </pc:sldLayoutChg>
        <pc:sldLayoutChg chg="del">
          <pc:chgData name="Sérgio Dantas" userId="6af9d3565038b7ae" providerId="LiveId" clId="{C7333283-A7A5-4739-8861-C05C3E355FC4}" dt="2022-08-08T20:46:28.599" v="8" actId="2696"/>
          <pc:sldLayoutMkLst>
            <pc:docMk/>
            <pc:sldMasterMk cId="1318876924" sldId="2147483648"/>
            <pc:sldLayoutMk cId="222748566" sldId="2147483653"/>
          </pc:sldLayoutMkLst>
        </pc:sldLayoutChg>
        <pc:sldLayoutChg chg="del">
          <pc:chgData name="Sérgio Dantas" userId="6af9d3565038b7ae" providerId="LiveId" clId="{C7333283-A7A5-4739-8861-C05C3E355FC4}" dt="2022-08-08T20:46:28.614" v="9" actId="2696"/>
          <pc:sldLayoutMkLst>
            <pc:docMk/>
            <pc:sldMasterMk cId="1318876924" sldId="2147483648"/>
            <pc:sldLayoutMk cId="1692457549" sldId="2147483654"/>
          </pc:sldLayoutMkLst>
        </pc:sldLayoutChg>
        <pc:sldLayoutChg chg="del">
          <pc:chgData name="Sérgio Dantas" userId="6af9d3565038b7ae" providerId="LiveId" clId="{C7333283-A7A5-4739-8861-C05C3E355FC4}" dt="2022-08-08T20:46:28.614" v="10" actId="2696"/>
          <pc:sldLayoutMkLst>
            <pc:docMk/>
            <pc:sldMasterMk cId="1318876924" sldId="2147483648"/>
            <pc:sldLayoutMk cId="2534353880" sldId="2147483655"/>
          </pc:sldLayoutMkLst>
        </pc:sldLayoutChg>
        <pc:sldLayoutChg chg="del">
          <pc:chgData name="Sérgio Dantas" userId="6af9d3565038b7ae" providerId="LiveId" clId="{C7333283-A7A5-4739-8861-C05C3E355FC4}" dt="2022-08-08T20:46:28.629" v="11" actId="2696"/>
          <pc:sldLayoutMkLst>
            <pc:docMk/>
            <pc:sldMasterMk cId="1318876924" sldId="2147483648"/>
            <pc:sldLayoutMk cId="484038478" sldId="2147483656"/>
          </pc:sldLayoutMkLst>
        </pc:sldLayoutChg>
        <pc:sldLayoutChg chg="del">
          <pc:chgData name="Sérgio Dantas" userId="6af9d3565038b7ae" providerId="LiveId" clId="{C7333283-A7A5-4739-8861-C05C3E355FC4}" dt="2022-08-08T20:46:28.629" v="12" actId="2696"/>
          <pc:sldLayoutMkLst>
            <pc:docMk/>
            <pc:sldMasterMk cId="1318876924" sldId="2147483648"/>
            <pc:sldLayoutMk cId="679544325" sldId="2147483657"/>
          </pc:sldLayoutMkLst>
        </pc:sldLayoutChg>
        <pc:sldLayoutChg chg="del">
          <pc:chgData name="Sérgio Dantas" userId="6af9d3565038b7ae" providerId="LiveId" clId="{C7333283-A7A5-4739-8861-C05C3E355FC4}" dt="2022-08-08T20:46:28.644" v="13" actId="2696"/>
          <pc:sldLayoutMkLst>
            <pc:docMk/>
            <pc:sldMasterMk cId="1318876924" sldId="2147483648"/>
            <pc:sldLayoutMk cId="2016874445" sldId="2147483658"/>
          </pc:sldLayoutMkLst>
        </pc:sldLayoutChg>
        <pc:sldLayoutChg chg="del">
          <pc:chgData name="Sérgio Dantas" userId="6af9d3565038b7ae" providerId="LiveId" clId="{C7333283-A7A5-4739-8861-C05C3E355FC4}" dt="2022-08-08T20:46:28.644" v="14" actId="2696"/>
          <pc:sldLayoutMkLst>
            <pc:docMk/>
            <pc:sldMasterMk cId="1318876924" sldId="2147483648"/>
            <pc:sldLayoutMk cId="800149859" sldId="2147483659"/>
          </pc:sldLayoutMkLst>
        </pc:sldLayoutChg>
        <pc:sldLayoutChg chg="addSp del mod">
          <pc:chgData name="Sérgio Dantas" userId="6af9d3565038b7ae" providerId="LiveId" clId="{C7333283-A7A5-4739-8861-C05C3E355FC4}" dt="2022-08-08T20:46:28.569" v="3" actId="2696"/>
          <pc:sldLayoutMkLst>
            <pc:docMk/>
            <pc:sldMasterMk cId="1318876924" sldId="2147483648"/>
            <pc:sldLayoutMk cId="2527650367" sldId="2147483662"/>
          </pc:sldLayoutMkLst>
          <pc:picChg chg="add">
            <ac:chgData name="Sérgio Dantas" userId="6af9d3565038b7ae" providerId="LiveId" clId="{C7333283-A7A5-4739-8861-C05C3E355FC4}" dt="2022-08-08T20:46:16.084" v="1" actId="22"/>
            <ac:picMkLst>
              <pc:docMk/>
              <pc:sldMasterMk cId="1318876924" sldId="2147483648"/>
              <pc:sldLayoutMk cId="2527650367" sldId="2147483662"/>
              <ac:picMk id="3" creationId="{4FC1617A-535D-1979-1EFD-54C06A745EDB}"/>
            </ac:picMkLst>
          </pc:picChg>
        </pc:sldLayoutChg>
        <pc:sldLayoutChg chg="addSp delSp modSp mod">
          <pc:chgData name="Sérgio Dantas" userId="6af9d3565038b7ae" providerId="LiveId" clId="{C7333283-A7A5-4739-8861-C05C3E355FC4}" dt="2022-08-08T21:18:06.795" v="49" actId="22"/>
          <pc:sldLayoutMkLst>
            <pc:docMk/>
            <pc:sldMasterMk cId="1318876924" sldId="2147483648"/>
            <pc:sldLayoutMk cId="4129858077" sldId="2147483662"/>
          </pc:sldLayoutMkLst>
          <pc:picChg chg="add del mod">
            <ac:chgData name="Sérgio Dantas" userId="6af9d3565038b7ae" providerId="LiveId" clId="{C7333283-A7A5-4739-8861-C05C3E355FC4}" dt="2022-08-08T21:18:04.581" v="48" actId="478"/>
            <ac:picMkLst>
              <pc:docMk/>
              <pc:sldMasterMk cId="1318876924" sldId="2147483648"/>
              <pc:sldLayoutMk cId="4129858077" sldId="2147483662"/>
              <ac:picMk id="3" creationId="{F374A72B-4393-AD3A-90A0-CE50C21EAEF8}"/>
            </ac:picMkLst>
          </pc:picChg>
          <pc:picChg chg="add">
            <ac:chgData name="Sérgio Dantas" userId="6af9d3565038b7ae" providerId="LiveId" clId="{C7333283-A7A5-4739-8861-C05C3E355FC4}" dt="2022-08-08T21:18:06.795" v="49" actId="22"/>
            <ac:picMkLst>
              <pc:docMk/>
              <pc:sldMasterMk cId="1318876924" sldId="2147483648"/>
              <pc:sldLayoutMk cId="4129858077" sldId="2147483662"/>
              <ac:picMk id="4" creationId="{FC8B29A7-C42B-6EF1-786E-246CCA64C72B}"/>
            </ac:picMkLst>
          </pc:picChg>
          <pc:picChg chg="add del mod">
            <ac:chgData name="Sérgio Dantas" userId="6af9d3565038b7ae" providerId="LiveId" clId="{C7333283-A7A5-4739-8861-C05C3E355FC4}" dt="2022-08-08T21:18:02.743" v="47" actId="478"/>
            <ac:picMkLst>
              <pc:docMk/>
              <pc:sldMasterMk cId="1318876924" sldId="2147483648"/>
              <pc:sldLayoutMk cId="4129858077" sldId="2147483662"/>
              <ac:picMk id="5" creationId="{58EE6072-6E06-346A-CD12-14EEAADA228F}"/>
            </ac:picMkLst>
          </pc:picChg>
          <pc:picChg chg="del">
            <ac:chgData name="Sérgio Dantas" userId="6af9d3565038b7ae" providerId="LiveId" clId="{C7333283-A7A5-4739-8861-C05C3E355FC4}" dt="2022-08-08T20:47:14.698" v="19" actId="478"/>
            <ac:picMkLst>
              <pc:docMk/>
              <pc:sldMasterMk cId="1318876924" sldId="2147483648"/>
              <pc:sldLayoutMk cId="4129858077" sldId="2147483662"/>
              <ac:picMk id="10" creationId="{075AC344-36E6-E273-3ECB-5A3735661438}"/>
            </ac:picMkLst>
          </pc:picChg>
        </pc:sldLayoutChg>
        <pc:sldLayoutChg chg="addSp delSp modSp mod">
          <pc:chgData name="Sérgio Dantas" userId="6af9d3565038b7ae" providerId="LiveId" clId="{C7333283-A7A5-4739-8861-C05C3E355FC4}" dt="2022-08-08T21:22:47.507" v="106" actId="478"/>
          <pc:sldLayoutMkLst>
            <pc:docMk/>
            <pc:sldMasterMk cId="1318876924" sldId="2147483648"/>
            <pc:sldLayoutMk cId="3551021508" sldId="2147483663"/>
          </pc:sldLayoutMkLst>
          <pc:spChg chg="add del mod">
            <ac:chgData name="Sérgio Dantas" userId="6af9d3565038b7ae" providerId="LiveId" clId="{C7333283-A7A5-4739-8861-C05C3E355FC4}" dt="2022-08-08T21:22:47.507" v="106" actId="478"/>
            <ac:spMkLst>
              <pc:docMk/>
              <pc:sldMasterMk cId="1318876924" sldId="2147483648"/>
              <pc:sldLayoutMk cId="3551021508" sldId="2147483663"/>
              <ac:spMk id="3" creationId="{458F8D47-8037-B1E7-BD3B-4ADA69B1E08F}"/>
            </ac:spMkLst>
          </pc:spChg>
          <pc:spChg chg="add del mod">
            <ac:chgData name="Sérgio Dantas" userId="6af9d3565038b7ae" providerId="LiveId" clId="{C7333283-A7A5-4739-8861-C05C3E355FC4}" dt="2022-08-08T21:22:46.056" v="105" actId="478"/>
            <ac:spMkLst>
              <pc:docMk/>
              <pc:sldMasterMk cId="1318876924" sldId="2147483648"/>
              <pc:sldLayoutMk cId="3551021508" sldId="2147483663"/>
              <ac:spMk id="5" creationId="{7D04B8F8-4C02-DC2A-425C-64C29D971505}"/>
            </ac:spMkLst>
          </pc:spChg>
          <pc:picChg chg="del">
            <ac:chgData name="Sérgio Dantas" userId="6af9d3565038b7ae" providerId="LiveId" clId="{C7333283-A7A5-4739-8861-C05C3E355FC4}" dt="2022-08-08T20:43:20.456" v="0" actId="478"/>
            <ac:picMkLst>
              <pc:docMk/>
              <pc:sldMasterMk cId="1318876924" sldId="2147483648"/>
              <pc:sldLayoutMk cId="3551021508" sldId="2147483663"/>
              <ac:picMk id="3" creationId="{0C31CA5F-1D4E-FD61-8C17-BC0A3D8F9E91}"/>
            </ac:picMkLst>
          </pc:picChg>
          <pc:picChg chg="add del mod">
            <ac:chgData name="Sérgio Dantas" userId="6af9d3565038b7ae" providerId="LiveId" clId="{C7333283-A7A5-4739-8861-C05C3E355FC4}" dt="2022-08-08T20:47:26.410" v="20" actId="21"/>
            <ac:picMkLst>
              <pc:docMk/>
              <pc:sldMasterMk cId="1318876924" sldId="2147483648"/>
              <pc:sldLayoutMk cId="3551021508" sldId="2147483663"/>
              <ac:picMk id="4" creationId="{95726E63-063B-97E8-97B0-514CF2E96FFA}"/>
            </ac:picMkLst>
          </pc:picChg>
        </pc:sldLayoutChg>
      </pc:sldMasterChg>
      <pc:sldMasterChg chg="new del mod addSldLayout delSldLayout modSldLayout">
        <pc:chgData name="Sérgio Dantas" userId="6af9d3565038b7ae" providerId="LiveId" clId="{C7333283-A7A5-4739-8861-C05C3E355FC4}" dt="2022-08-08T21:22:24.413" v="104" actId="2696"/>
        <pc:sldMasterMkLst>
          <pc:docMk/>
          <pc:sldMasterMk cId="453330007" sldId="2147483662"/>
        </pc:sldMasterMkLst>
        <pc:sldLayoutChg chg="new del replId">
          <pc:chgData name="Sérgio Dantas" userId="6af9d3565038b7ae" providerId="LiveId" clId="{C7333283-A7A5-4739-8861-C05C3E355FC4}" dt="2022-08-08T21:22:24.409" v="93" actId="2696"/>
          <pc:sldLayoutMkLst>
            <pc:docMk/>
            <pc:sldMasterMk cId="453330007" sldId="2147483662"/>
            <pc:sldLayoutMk cId="424731013" sldId="2147483663"/>
          </pc:sldLayoutMkLst>
        </pc:sldLayoutChg>
        <pc:sldLayoutChg chg="modSp new del replId">
          <pc:chgData name="Sérgio Dantas" userId="6af9d3565038b7ae" providerId="LiveId" clId="{C7333283-A7A5-4739-8861-C05C3E355FC4}" dt="2022-08-08T21:22:24.411" v="94" actId="2696"/>
          <pc:sldLayoutMkLst>
            <pc:docMk/>
            <pc:sldMasterMk cId="453330007" sldId="2147483662"/>
            <pc:sldLayoutMk cId="1798610654" sldId="2147483664"/>
          </pc:sldLayoutMkLst>
          <pc:spChg chg="mod">
            <ac:chgData name="Sérgio Dantas" userId="6af9d3565038b7ae" providerId="LiveId" clId="{C7333283-A7A5-4739-8861-C05C3E355FC4}" dt="2022-08-08T21:20:43.709" v="60" actId="5793"/>
            <ac:spMkLst>
              <pc:docMk/>
              <pc:sldMasterMk cId="453330007" sldId="2147483662"/>
              <pc:sldLayoutMk cId="1798610654" sldId="2147483664"/>
              <ac:spMk id="3" creationId="{F20D004A-7AD1-8A06-E054-EDBD58045A7B}"/>
            </ac:spMkLst>
          </pc:spChg>
        </pc:sldLayoutChg>
        <pc:sldLayoutChg chg="new del replId">
          <pc:chgData name="Sérgio Dantas" userId="6af9d3565038b7ae" providerId="LiveId" clId="{C7333283-A7A5-4739-8861-C05C3E355FC4}" dt="2022-08-08T21:22:24.412" v="95" actId="2696"/>
          <pc:sldLayoutMkLst>
            <pc:docMk/>
            <pc:sldMasterMk cId="453330007" sldId="2147483662"/>
            <pc:sldLayoutMk cId="3017386927" sldId="2147483665"/>
          </pc:sldLayoutMkLst>
        </pc:sldLayoutChg>
        <pc:sldLayoutChg chg="new del replId">
          <pc:chgData name="Sérgio Dantas" userId="6af9d3565038b7ae" providerId="LiveId" clId="{C7333283-A7A5-4739-8861-C05C3E355FC4}" dt="2022-08-08T21:22:24.413" v="96" actId="2696"/>
          <pc:sldLayoutMkLst>
            <pc:docMk/>
            <pc:sldMasterMk cId="453330007" sldId="2147483662"/>
            <pc:sldLayoutMk cId="3927918386" sldId="2147483666"/>
          </pc:sldLayoutMkLst>
        </pc:sldLayoutChg>
        <pc:sldLayoutChg chg="new del replId">
          <pc:chgData name="Sérgio Dantas" userId="6af9d3565038b7ae" providerId="LiveId" clId="{C7333283-A7A5-4739-8861-C05C3E355FC4}" dt="2022-08-08T21:22:24.413" v="97" actId="2696"/>
          <pc:sldLayoutMkLst>
            <pc:docMk/>
            <pc:sldMasterMk cId="453330007" sldId="2147483662"/>
            <pc:sldLayoutMk cId="4268318938" sldId="2147483667"/>
          </pc:sldLayoutMkLst>
        </pc:sldLayoutChg>
        <pc:sldLayoutChg chg="new del replId">
          <pc:chgData name="Sérgio Dantas" userId="6af9d3565038b7ae" providerId="LiveId" clId="{C7333283-A7A5-4739-8861-C05C3E355FC4}" dt="2022-08-08T21:22:24.413" v="98" actId="2696"/>
          <pc:sldLayoutMkLst>
            <pc:docMk/>
            <pc:sldMasterMk cId="453330007" sldId="2147483662"/>
            <pc:sldLayoutMk cId="3097600644" sldId="2147483668"/>
          </pc:sldLayoutMkLst>
        </pc:sldLayoutChg>
        <pc:sldLayoutChg chg="new del replId">
          <pc:chgData name="Sérgio Dantas" userId="6af9d3565038b7ae" providerId="LiveId" clId="{C7333283-A7A5-4739-8861-C05C3E355FC4}" dt="2022-08-08T21:22:24.413" v="99" actId="2696"/>
          <pc:sldLayoutMkLst>
            <pc:docMk/>
            <pc:sldMasterMk cId="453330007" sldId="2147483662"/>
            <pc:sldLayoutMk cId="1808978728" sldId="2147483669"/>
          </pc:sldLayoutMkLst>
        </pc:sldLayoutChg>
        <pc:sldLayoutChg chg="new del replId">
          <pc:chgData name="Sérgio Dantas" userId="6af9d3565038b7ae" providerId="LiveId" clId="{C7333283-A7A5-4739-8861-C05C3E355FC4}" dt="2022-08-08T21:22:24.413" v="100" actId="2696"/>
          <pc:sldLayoutMkLst>
            <pc:docMk/>
            <pc:sldMasterMk cId="453330007" sldId="2147483662"/>
            <pc:sldLayoutMk cId="3348268224" sldId="2147483670"/>
          </pc:sldLayoutMkLst>
        </pc:sldLayoutChg>
        <pc:sldLayoutChg chg="new del replId">
          <pc:chgData name="Sérgio Dantas" userId="6af9d3565038b7ae" providerId="LiveId" clId="{C7333283-A7A5-4739-8861-C05C3E355FC4}" dt="2022-08-08T21:22:24.413" v="101" actId="2696"/>
          <pc:sldLayoutMkLst>
            <pc:docMk/>
            <pc:sldMasterMk cId="453330007" sldId="2147483662"/>
            <pc:sldLayoutMk cId="338212353" sldId="2147483671"/>
          </pc:sldLayoutMkLst>
        </pc:sldLayoutChg>
        <pc:sldLayoutChg chg="new del replId">
          <pc:chgData name="Sérgio Dantas" userId="6af9d3565038b7ae" providerId="LiveId" clId="{C7333283-A7A5-4739-8861-C05C3E355FC4}" dt="2022-08-08T21:22:24.413" v="102" actId="2696"/>
          <pc:sldLayoutMkLst>
            <pc:docMk/>
            <pc:sldMasterMk cId="453330007" sldId="2147483662"/>
            <pc:sldLayoutMk cId="865719501" sldId="2147483672"/>
          </pc:sldLayoutMkLst>
        </pc:sldLayoutChg>
        <pc:sldLayoutChg chg="new del replId">
          <pc:chgData name="Sérgio Dantas" userId="6af9d3565038b7ae" providerId="LiveId" clId="{C7333283-A7A5-4739-8861-C05C3E355FC4}" dt="2022-08-08T21:22:24.413" v="103" actId="2696"/>
          <pc:sldLayoutMkLst>
            <pc:docMk/>
            <pc:sldMasterMk cId="453330007" sldId="2147483662"/>
            <pc:sldLayoutMk cId="2942312797" sldId="2147483673"/>
          </pc:sldLayoutMkLst>
        </pc:sldLayoutChg>
      </pc:sldMasterChg>
      <pc:sldMasterChg chg="new del mod addSldLayout delSldLayout">
        <pc:chgData name="Sérgio Dantas" userId="6af9d3565038b7ae" providerId="LiveId" clId="{C7333283-A7A5-4739-8861-C05C3E355FC4}" dt="2022-08-08T21:20:32.588" v="58" actId="6938"/>
        <pc:sldMasterMkLst>
          <pc:docMk/>
          <pc:sldMasterMk cId="2603035991" sldId="2147483662"/>
        </pc:sldMasterMkLst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1370513861" sldId="2147483663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1559761122" sldId="2147483664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1362534347" sldId="2147483665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4035133408" sldId="2147483666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1650925388" sldId="2147483667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47847933" sldId="2147483668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3225906060" sldId="2147483669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2089240046" sldId="2147483670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793673921" sldId="2147483671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3733567898" sldId="2147483672"/>
          </pc:sldLayoutMkLst>
        </pc:sldLayoutChg>
        <pc:sldLayoutChg chg="new del replId">
          <pc:chgData name="Sérgio Dantas" userId="6af9d3565038b7ae" providerId="LiveId" clId="{C7333283-A7A5-4739-8861-C05C3E355FC4}" dt="2022-08-08T21:20:32.588" v="58" actId="6938"/>
          <pc:sldLayoutMkLst>
            <pc:docMk/>
            <pc:sldMasterMk cId="2603035991" sldId="2147483662"/>
            <pc:sldLayoutMk cId="448599054" sldId="2147483673"/>
          </pc:sldLayoutMkLst>
        </pc:sldLayoutChg>
      </pc:sldMasterChg>
    </pc:docChg>
  </pc:docChgLst>
  <pc:docChgLst>
    <pc:chgData name="Thais Gaspar Mendes Silva" userId="83aaeb2bea26cc85" providerId="LiveId" clId="{31550B6E-B30C-485D-9D6D-B9922F27F105}"/>
    <pc:docChg chg="undo custSel modSld">
      <pc:chgData name="Thais Gaspar Mendes Silva" userId="83aaeb2bea26cc85" providerId="LiveId" clId="{31550B6E-B30C-485D-9D6D-B9922F27F105}" dt="2022-11-09T23:56:47.857" v="197" actId="478"/>
      <pc:docMkLst>
        <pc:docMk/>
      </pc:docMkLst>
      <pc:sldChg chg="modSp mod">
        <pc:chgData name="Thais Gaspar Mendes Silva" userId="83aaeb2bea26cc85" providerId="LiveId" clId="{31550B6E-B30C-485D-9D6D-B9922F27F105}" dt="2022-11-09T14:29:49.801" v="148" actId="1076"/>
        <pc:sldMkLst>
          <pc:docMk/>
          <pc:sldMk cId="2317234687" sldId="256"/>
        </pc:sldMkLst>
        <pc:spChg chg="mod">
          <ac:chgData name="Thais Gaspar Mendes Silva" userId="83aaeb2bea26cc85" providerId="LiveId" clId="{31550B6E-B30C-485D-9D6D-B9922F27F105}" dt="2022-11-09T14:29:49.801" v="148" actId="1076"/>
          <ac:spMkLst>
            <pc:docMk/>
            <pc:sldMk cId="2317234687" sldId="256"/>
            <ac:spMk id="2" creationId="{59405947-17D8-A6C9-81C5-3BC7F9658C6F}"/>
          </ac:spMkLst>
        </pc:spChg>
        <pc:spChg chg="mod">
          <ac:chgData name="Thais Gaspar Mendes Silva" userId="83aaeb2bea26cc85" providerId="LiveId" clId="{31550B6E-B30C-485D-9D6D-B9922F27F105}" dt="2022-11-09T14:29:29.889" v="141" actId="1076"/>
          <ac:spMkLst>
            <pc:docMk/>
            <pc:sldMk cId="2317234687" sldId="256"/>
            <ac:spMk id="3" creationId="{6E7F2F55-77CB-C281-B334-639A37B6D952}"/>
          </ac:spMkLst>
        </pc:spChg>
        <pc:picChg chg="mod">
          <ac:chgData name="Thais Gaspar Mendes Silva" userId="83aaeb2bea26cc85" providerId="LiveId" clId="{31550B6E-B30C-485D-9D6D-B9922F27F105}" dt="2022-11-09T14:29:46.474" v="147" actId="1076"/>
          <ac:picMkLst>
            <pc:docMk/>
            <pc:sldMk cId="2317234687" sldId="256"/>
            <ac:picMk id="9" creationId="{6022CB61-19E1-8F33-C620-CF54E241D480}"/>
          </ac:picMkLst>
        </pc:picChg>
        <pc:picChg chg="mod">
          <ac:chgData name="Thais Gaspar Mendes Silva" userId="83aaeb2bea26cc85" providerId="LiveId" clId="{31550B6E-B30C-485D-9D6D-B9922F27F105}" dt="2022-11-09T14:29:43.211" v="145" actId="1076"/>
          <ac:picMkLst>
            <pc:docMk/>
            <pc:sldMk cId="2317234687" sldId="256"/>
            <ac:picMk id="10" creationId="{3402AF4C-5830-805E-B82C-A068380D9500}"/>
          </ac:picMkLst>
        </pc:picChg>
        <pc:picChg chg="mod">
          <ac:chgData name="Thais Gaspar Mendes Silva" userId="83aaeb2bea26cc85" providerId="LiveId" clId="{31550B6E-B30C-485D-9D6D-B9922F27F105}" dt="2022-11-09T14:29:45.045" v="146" actId="1076"/>
          <ac:picMkLst>
            <pc:docMk/>
            <pc:sldMk cId="2317234687" sldId="256"/>
            <ac:picMk id="11" creationId="{2533F49D-AD90-08F0-016C-6B30FB0F3759}"/>
          </ac:picMkLst>
        </pc:picChg>
      </pc:sldChg>
      <pc:sldChg chg="addSp delSp modSp mod delAnim">
        <pc:chgData name="Thais Gaspar Mendes Silva" userId="83aaeb2bea26cc85" providerId="LiveId" clId="{31550B6E-B30C-485D-9D6D-B9922F27F105}" dt="2022-11-09T23:56:47.857" v="197" actId="478"/>
        <pc:sldMkLst>
          <pc:docMk/>
          <pc:sldMk cId="428904513" sldId="266"/>
        </pc:sldMkLst>
        <pc:spChg chg="mod">
          <ac:chgData name="Thais Gaspar Mendes Silva" userId="83aaeb2bea26cc85" providerId="LiveId" clId="{31550B6E-B30C-485D-9D6D-B9922F27F105}" dt="2022-11-09T14:27:31.036" v="136" actId="1076"/>
          <ac:spMkLst>
            <pc:docMk/>
            <pc:sldMk cId="428904513" sldId="266"/>
            <ac:spMk id="2" creationId="{6A9986D9-A243-C4F3-A353-E15343021C5B}"/>
          </ac:spMkLst>
        </pc:spChg>
        <pc:spChg chg="add mod">
          <ac:chgData name="Thais Gaspar Mendes Silva" userId="83aaeb2bea26cc85" providerId="LiveId" clId="{31550B6E-B30C-485D-9D6D-B9922F27F105}" dt="2022-11-08T23:14:16.593" v="38" actId="14100"/>
          <ac:spMkLst>
            <pc:docMk/>
            <pc:sldMk cId="428904513" sldId="266"/>
            <ac:spMk id="3" creationId="{AEAEF25F-E158-E8BF-AB60-3638D8324F82}"/>
          </ac:spMkLst>
        </pc:spChg>
        <pc:picChg chg="del mod">
          <ac:chgData name="Thais Gaspar Mendes Silva" userId="83aaeb2bea26cc85" providerId="LiveId" clId="{31550B6E-B30C-485D-9D6D-B9922F27F105}" dt="2022-11-09T23:56:47.857" v="197" actId="478"/>
          <ac:picMkLst>
            <pc:docMk/>
            <pc:sldMk cId="428904513" sldId="266"/>
            <ac:picMk id="4" creationId="{89D52CB1-1A20-919E-F524-47F7E2999364}"/>
          </ac:picMkLst>
        </pc:picChg>
      </pc:sldChg>
      <pc:sldChg chg="modSp mod">
        <pc:chgData name="Thais Gaspar Mendes Silva" userId="83aaeb2bea26cc85" providerId="LiveId" clId="{31550B6E-B30C-485D-9D6D-B9922F27F105}" dt="2022-11-09T23:50:28.428" v="178" actId="14100"/>
        <pc:sldMkLst>
          <pc:docMk/>
          <pc:sldMk cId="1527108284" sldId="275"/>
        </pc:sldMkLst>
        <pc:picChg chg="mod">
          <ac:chgData name="Thais Gaspar Mendes Silva" userId="83aaeb2bea26cc85" providerId="LiveId" clId="{31550B6E-B30C-485D-9D6D-B9922F27F105}" dt="2022-11-09T23:50:28.428" v="178" actId="14100"/>
          <ac:picMkLst>
            <pc:docMk/>
            <pc:sldMk cId="1527108284" sldId="275"/>
            <ac:picMk id="4" creationId="{3D0B7029-420C-CB94-2B7F-9A410593B07E}"/>
          </ac:picMkLst>
        </pc:picChg>
        <pc:picChg chg="mod">
          <ac:chgData name="Thais Gaspar Mendes Silva" userId="83aaeb2bea26cc85" providerId="LiveId" clId="{31550B6E-B30C-485D-9D6D-B9922F27F105}" dt="2022-11-08T23:16:45.580" v="80" actId="1076"/>
          <ac:picMkLst>
            <pc:docMk/>
            <pc:sldMk cId="1527108284" sldId="275"/>
            <ac:picMk id="5" creationId="{D8A12B7F-FD5E-8028-1D6D-0DC5AD03CCF7}"/>
          </ac:picMkLst>
        </pc:picChg>
        <pc:picChg chg="mod ord">
          <ac:chgData name="Thais Gaspar Mendes Silva" userId="83aaeb2bea26cc85" providerId="LiveId" clId="{31550B6E-B30C-485D-9D6D-B9922F27F105}" dt="2022-11-09T23:50:25.123" v="177" actId="1076"/>
          <ac:picMkLst>
            <pc:docMk/>
            <pc:sldMk cId="1527108284" sldId="275"/>
            <ac:picMk id="6" creationId="{A4CDF240-832C-B02F-35AE-FEABCB80C7F3}"/>
          </ac:picMkLst>
        </pc:picChg>
        <pc:picChg chg="mod">
          <ac:chgData name="Thais Gaspar Mendes Silva" userId="83aaeb2bea26cc85" providerId="LiveId" clId="{31550B6E-B30C-485D-9D6D-B9922F27F105}" dt="2022-11-08T23:16:34.300" v="76" actId="1076"/>
          <ac:picMkLst>
            <pc:docMk/>
            <pc:sldMk cId="1527108284" sldId="275"/>
            <ac:picMk id="9" creationId="{43BCAA4E-D7BF-93E3-5CC8-E6D167975382}"/>
          </ac:picMkLst>
        </pc:picChg>
      </pc:sldChg>
      <pc:sldChg chg="addSp delSp modSp mod">
        <pc:chgData name="Thais Gaspar Mendes Silva" userId="83aaeb2bea26cc85" providerId="LiveId" clId="{31550B6E-B30C-485D-9D6D-B9922F27F105}" dt="2022-11-09T23:50:12.288" v="174" actId="1076"/>
        <pc:sldMkLst>
          <pc:docMk/>
          <pc:sldMk cId="1304847960" sldId="281"/>
        </pc:sldMkLst>
        <pc:picChg chg="add del mod">
          <ac:chgData name="Thais Gaspar Mendes Silva" userId="83aaeb2bea26cc85" providerId="LiveId" clId="{31550B6E-B30C-485D-9D6D-B9922F27F105}" dt="2022-11-09T23:50:12.288" v="174" actId="1076"/>
          <ac:picMkLst>
            <pc:docMk/>
            <pc:sldMk cId="1304847960" sldId="281"/>
            <ac:picMk id="3" creationId="{EDA40C89-3264-6871-EE98-F22CAFF603D3}"/>
          </ac:picMkLst>
        </pc:picChg>
        <pc:picChg chg="mod">
          <ac:chgData name="Thais Gaspar Mendes Silva" userId="83aaeb2bea26cc85" providerId="LiveId" clId="{31550B6E-B30C-485D-9D6D-B9922F27F105}" dt="2022-11-09T23:50:06.763" v="172" actId="1076"/>
          <ac:picMkLst>
            <pc:docMk/>
            <pc:sldMk cId="1304847960" sldId="281"/>
            <ac:picMk id="6" creationId="{8273C08B-DF0B-67D0-7936-14A20078339D}"/>
          </ac:picMkLst>
        </pc:picChg>
        <pc:picChg chg="mod">
          <ac:chgData name="Thais Gaspar Mendes Silva" userId="83aaeb2bea26cc85" providerId="LiveId" clId="{31550B6E-B30C-485D-9D6D-B9922F27F105}" dt="2022-11-08T23:15:30.696" v="50" actId="1076"/>
          <ac:picMkLst>
            <pc:docMk/>
            <pc:sldMk cId="1304847960" sldId="281"/>
            <ac:picMk id="7" creationId="{7B53A3D4-9A9D-14E0-23D5-0C7D3B5BAA8F}"/>
          </ac:picMkLst>
        </pc:picChg>
      </pc:sldChg>
      <pc:sldChg chg="addSp delSp modSp mod">
        <pc:chgData name="Thais Gaspar Mendes Silva" userId="83aaeb2bea26cc85" providerId="LiveId" clId="{31550B6E-B30C-485D-9D6D-B9922F27F105}" dt="2022-11-09T23:49:57.125" v="170" actId="1076"/>
        <pc:sldMkLst>
          <pc:docMk/>
          <pc:sldMk cId="2719821770" sldId="282"/>
        </pc:sldMkLst>
        <pc:spChg chg="del">
          <ac:chgData name="Thais Gaspar Mendes Silva" userId="83aaeb2bea26cc85" providerId="LiveId" clId="{31550B6E-B30C-485D-9D6D-B9922F27F105}" dt="2022-11-09T23:49:33.050" v="163" actId="478"/>
          <ac:spMkLst>
            <pc:docMk/>
            <pc:sldMk cId="2719821770" sldId="282"/>
            <ac:spMk id="3" creationId="{00000000-0000-0000-0000-000000000000}"/>
          </ac:spMkLst>
        </pc:spChg>
        <pc:picChg chg="add del mod">
          <ac:chgData name="Thais Gaspar Mendes Silva" userId="83aaeb2bea26cc85" providerId="LiveId" clId="{31550B6E-B30C-485D-9D6D-B9922F27F105}" dt="2022-11-09T23:49:36.635" v="165" actId="478"/>
          <ac:picMkLst>
            <pc:docMk/>
            <pc:sldMk cId="2719821770" sldId="282"/>
            <ac:picMk id="4" creationId="{22BEA625-C446-38A9-D4DD-C45F7F44EDDF}"/>
          </ac:picMkLst>
        </pc:picChg>
        <pc:picChg chg="add mod">
          <ac:chgData name="Thais Gaspar Mendes Silva" userId="83aaeb2bea26cc85" providerId="LiveId" clId="{31550B6E-B30C-485D-9D6D-B9922F27F105}" dt="2022-11-09T23:49:57.125" v="170" actId="1076"/>
          <ac:picMkLst>
            <pc:docMk/>
            <pc:sldMk cId="2719821770" sldId="282"/>
            <ac:picMk id="6" creationId="{3C184ABB-607C-F0A7-B730-FFD044773553}"/>
          </ac:picMkLst>
        </pc:picChg>
        <pc:picChg chg="del">
          <ac:chgData name="Thais Gaspar Mendes Silva" userId="83aaeb2bea26cc85" providerId="LiveId" clId="{31550B6E-B30C-485D-9D6D-B9922F27F105}" dt="2022-11-09T23:49:28.564" v="161" actId="478"/>
          <ac:picMkLst>
            <pc:docMk/>
            <pc:sldMk cId="2719821770" sldId="282"/>
            <ac:picMk id="8" creationId="{9EF2E3DB-17F1-381A-66EE-3333527A2844}"/>
          </ac:picMkLst>
        </pc:picChg>
        <pc:picChg chg="mod ord">
          <ac:chgData name="Thais Gaspar Mendes Silva" userId="83aaeb2bea26cc85" providerId="LiveId" clId="{31550B6E-B30C-485D-9D6D-B9922F27F105}" dt="2022-11-09T23:49:51.032" v="168" actId="166"/>
          <ac:picMkLst>
            <pc:docMk/>
            <pc:sldMk cId="2719821770" sldId="282"/>
            <ac:picMk id="9" creationId="{5532BFBB-898D-F08D-4402-0BA1A9C8685A}"/>
          </ac:picMkLst>
        </pc:picChg>
        <pc:picChg chg="mod">
          <ac:chgData name="Thais Gaspar Mendes Silva" userId="83aaeb2bea26cc85" providerId="LiveId" clId="{31550B6E-B30C-485D-9D6D-B9922F27F105}" dt="2022-11-08T23:16:55.379" v="83" actId="1076"/>
          <ac:picMkLst>
            <pc:docMk/>
            <pc:sldMk cId="2719821770" sldId="282"/>
            <ac:picMk id="10" creationId="{D165E560-A797-710E-0EA3-1C2360812F48}"/>
          </ac:picMkLst>
        </pc:picChg>
        <pc:picChg chg="mod">
          <ac:chgData name="Thais Gaspar Mendes Silva" userId="83aaeb2bea26cc85" providerId="LiveId" clId="{31550B6E-B30C-485D-9D6D-B9922F27F105}" dt="2022-11-08T23:16:52.078" v="81" actId="1076"/>
          <ac:picMkLst>
            <pc:docMk/>
            <pc:sldMk cId="2719821770" sldId="282"/>
            <ac:picMk id="11" creationId="{6436B531-8106-9E87-1351-7E30EFC006B4}"/>
          </ac:picMkLst>
        </pc:picChg>
      </pc:sldChg>
      <pc:sldChg chg="modSp mod">
        <pc:chgData name="Thais Gaspar Mendes Silva" userId="83aaeb2bea26cc85" providerId="LiveId" clId="{31550B6E-B30C-485D-9D6D-B9922F27F105}" dt="2022-11-09T23:52:35.430" v="184" actId="1076"/>
        <pc:sldMkLst>
          <pc:docMk/>
          <pc:sldMk cId="181209407" sldId="283"/>
        </pc:sldMkLst>
        <pc:picChg chg="mod">
          <ac:chgData name="Thais Gaspar Mendes Silva" userId="83aaeb2bea26cc85" providerId="LiveId" clId="{31550B6E-B30C-485D-9D6D-B9922F27F105}" dt="2022-11-09T23:52:35.430" v="184" actId="1076"/>
          <ac:picMkLst>
            <pc:docMk/>
            <pc:sldMk cId="181209407" sldId="283"/>
            <ac:picMk id="4" creationId="{041FE43F-54F5-06E9-0705-011D30AAA8F5}"/>
          </ac:picMkLst>
        </pc:picChg>
        <pc:picChg chg="mod">
          <ac:chgData name="Thais Gaspar Mendes Silva" userId="83aaeb2bea26cc85" providerId="LiveId" clId="{31550B6E-B30C-485D-9D6D-B9922F27F105}" dt="2022-11-08T23:17:06.814" v="87" actId="14100"/>
          <ac:picMkLst>
            <pc:docMk/>
            <pc:sldMk cId="181209407" sldId="283"/>
            <ac:picMk id="6" creationId="{09C4EA68-9B31-B9FE-ABD2-67197CA2154F}"/>
          </ac:picMkLst>
        </pc:picChg>
        <pc:picChg chg="mod">
          <ac:chgData name="Thais Gaspar Mendes Silva" userId="83aaeb2bea26cc85" providerId="LiveId" clId="{31550B6E-B30C-485D-9D6D-B9922F27F105}" dt="2022-11-08T23:17:10.515" v="89" actId="1076"/>
          <ac:picMkLst>
            <pc:docMk/>
            <pc:sldMk cId="181209407" sldId="283"/>
            <ac:picMk id="9" creationId="{FA3D2D97-EAB9-A731-0B93-1B88FFC4A3A4}"/>
          </ac:picMkLst>
        </pc:picChg>
      </pc:sldChg>
      <pc:sldChg chg="modSp mod">
        <pc:chgData name="Thais Gaspar Mendes Silva" userId="83aaeb2bea26cc85" providerId="LiveId" clId="{31550B6E-B30C-485D-9D6D-B9922F27F105}" dt="2022-11-09T23:52:27.234" v="182" actId="14100"/>
        <pc:sldMkLst>
          <pc:docMk/>
          <pc:sldMk cId="1069167279" sldId="284"/>
        </pc:sldMkLst>
        <pc:picChg chg="mod">
          <ac:chgData name="Thais Gaspar Mendes Silva" userId="83aaeb2bea26cc85" providerId="LiveId" clId="{31550B6E-B30C-485D-9D6D-B9922F27F105}" dt="2022-11-09T23:52:27.234" v="182" actId="14100"/>
          <ac:picMkLst>
            <pc:docMk/>
            <pc:sldMk cId="1069167279" sldId="284"/>
            <ac:picMk id="4" creationId="{BF425202-8EF5-9E61-95FF-999C29357F4F}"/>
          </ac:picMkLst>
        </pc:picChg>
        <pc:picChg chg="mod">
          <ac:chgData name="Thais Gaspar Mendes Silva" userId="83aaeb2bea26cc85" providerId="LiveId" clId="{31550B6E-B30C-485D-9D6D-B9922F27F105}" dt="2022-11-09T23:52:23.261" v="180" actId="1076"/>
          <ac:picMkLst>
            <pc:docMk/>
            <pc:sldMk cId="1069167279" sldId="284"/>
            <ac:picMk id="6" creationId="{A40F9374-8608-FEC5-4AA5-6CF26537EB32}"/>
          </ac:picMkLst>
        </pc:picChg>
        <pc:picChg chg="mod">
          <ac:chgData name="Thais Gaspar Mendes Silva" userId="83aaeb2bea26cc85" providerId="LiveId" clId="{31550B6E-B30C-485D-9D6D-B9922F27F105}" dt="2022-11-08T23:17:32.838" v="99" actId="14100"/>
          <ac:picMkLst>
            <pc:docMk/>
            <pc:sldMk cId="1069167279" sldId="284"/>
            <ac:picMk id="9" creationId="{D11EB72F-A230-75B5-6EB8-0DBD1AABB6EF}"/>
          </ac:picMkLst>
        </pc:picChg>
        <pc:picChg chg="mod">
          <ac:chgData name="Thais Gaspar Mendes Silva" userId="83aaeb2bea26cc85" providerId="LiveId" clId="{31550B6E-B30C-485D-9D6D-B9922F27F105}" dt="2022-11-08T23:17:28.008" v="97" actId="1076"/>
          <ac:picMkLst>
            <pc:docMk/>
            <pc:sldMk cId="1069167279" sldId="284"/>
            <ac:picMk id="11" creationId="{541B0509-B5EF-D66E-F29F-43D29E5CE14F}"/>
          </ac:picMkLst>
        </pc:picChg>
      </pc:sldChg>
      <pc:sldChg chg="addSp modSp mod">
        <pc:chgData name="Thais Gaspar Mendes Silva" userId="83aaeb2bea26cc85" providerId="LiveId" clId="{31550B6E-B30C-485D-9D6D-B9922F27F105}" dt="2022-11-09T14:27:50.525" v="137" actId="1076"/>
        <pc:sldMkLst>
          <pc:docMk/>
          <pc:sldMk cId="2347191764" sldId="285"/>
        </pc:sldMkLst>
        <pc:spChg chg="mod">
          <ac:chgData name="Thais Gaspar Mendes Silva" userId="83aaeb2bea26cc85" providerId="LiveId" clId="{31550B6E-B30C-485D-9D6D-B9922F27F105}" dt="2022-11-09T14:27:50.525" v="137" actId="1076"/>
          <ac:spMkLst>
            <pc:docMk/>
            <pc:sldMk cId="2347191764" sldId="285"/>
            <ac:spMk id="2" creationId="{6A9986D9-A243-C4F3-A353-E15343021C5B}"/>
          </ac:spMkLst>
        </pc:spChg>
        <pc:spChg chg="add mod">
          <ac:chgData name="Thais Gaspar Mendes Silva" userId="83aaeb2bea26cc85" providerId="LiveId" clId="{31550B6E-B30C-485D-9D6D-B9922F27F105}" dt="2022-11-08T23:14:25.105" v="40"/>
          <ac:spMkLst>
            <pc:docMk/>
            <pc:sldMk cId="2347191764" sldId="285"/>
            <ac:spMk id="3" creationId="{4F1C323D-7D92-EAF5-8719-D08AD05DB46A}"/>
          </ac:spMkLst>
        </pc:spChg>
      </pc:sldChg>
      <pc:sldChg chg="addSp delSp modSp mod">
        <pc:chgData name="Thais Gaspar Mendes Silva" userId="83aaeb2bea26cc85" providerId="LiveId" clId="{31550B6E-B30C-485D-9D6D-B9922F27F105}" dt="2022-11-09T23:47:02.315" v="160" actId="1076"/>
        <pc:sldMkLst>
          <pc:docMk/>
          <pc:sldMk cId="2659181534" sldId="286"/>
        </pc:sldMkLst>
        <pc:spChg chg="del">
          <ac:chgData name="Thais Gaspar Mendes Silva" userId="83aaeb2bea26cc85" providerId="LiveId" clId="{31550B6E-B30C-485D-9D6D-B9922F27F105}" dt="2022-11-09T23:46:18.117" v="151" actId="478"/>
          <ac:spMkLst>
            <pc:docMk/>
            <pc:sldMk cId="2659181534" sldId="286"/>
            <ac:spMk id="3" creationId="{00000000-0000-0000-0000-000000000000}"/>
          </ac:spMkLst>
        </pc:spChg>
        <pc:picChg chg="del">
          <ac:chgData name="Thais Gaspar Mendes Silva" userId="83aaeb2bea26cc85" providerId="LiveId" clId="{31550B6E-B30C-485D-9D6D-B9922F27F105}" dt="2022-11-09T23:46:14.944" v="149" actId="478"/>
          <ac:picMkLst>
            <pc:docMk/>
            <pc:sldMk cId="2659181534" sldId="286"/>
            <ac:picMk id="4" creationId="{78F5C770-B72C-2903-3289-26DBFCB491B7}"/>
          </ac:picMkLst>
        </pc:picChg>
        <pc:picChg chg="add del mod">
          <ac:chgData name="Thais Gaspar Mendes Silva" userId="83aaeb2bea26cc85" providerId="LiveId" clId="{31550B6E-B30C-485D-9D6D-B9922F27F105}" dt="2022-11-09T23:46:25.251" v="154" actId="478"/>
          <ac:picMkLst>
            <pc:docMk/>
            <pc:sldMk cId="2659181534" sldId="286"/>
            <ac:picMk id="5" creationId="{5DCF0830-6D4F-ACDD-1EBB-80987C306E9F}"/>
          </ac:picMkLst>
        </pc:picChg>
        <pc:picChg chg="mod ord">
          <ac:chgData name="Thais Gaspar Mendes Silva" userId="83aaeb2bea26cc85" providerId="LiveId" clId="{31550B6E-B30C-485D-9D6D-B9922F27F105}" dt="2022-11-09T23:47:02.315" v="160" actId="1076"/>
          <ac:picMkLst>
            <pc:docMk/>
            <pc:sldMk cId="2659181534" sldId="286"/>
            <ac:picMk id="6" creationId="{8E7EDD01-65AB-D5C8-5E30-41A6B7065513}"/>
          </ac:picMkLst>
        </pc:picChg>
        <pc:picChg chg="mod">
          <ac:chgData name="Thais Gaspar Mendes Silva" userId="83aaeb2bea26cc85" providerId="LiveId" clId="{31550B6E-B30C-485D-9D6D-B9922F27F105}" dt="2022-11-08T23:17:38.960" v="101" actId="14100"/>
          <ac:picMkLst>
            <pc:docMk/>
            <pc:sldMk cId="2659181534" sldId="286"/>
            <ac:picMk id="8" creationId="{F70A8962-F238-567C-E3A6-DBD31F23ADE7}"/>
          </ac:picMkLst>
        </pc:picChg>
        <pc:picChg chg="add mod">
          <ac:chgData name="Thais Gaspar Mendes Silva" userId="83aaeb2bea26cc85" providerId="LiveId" clId="{31550B6E-B30C-485D-9D6D-B9922F27F105}" dt="2022-11-09T23:46:55.912" v="158" actId="14100"/>
          <ac:picMkLst>
            <pc:docMk/>
            <pc:sldMk cId="2659181534" sldId="286"/>
            <ac:picMk id="9" creationId="{F55ACC9E-4778-BA0A-6DB2-01251811240F}"/>
          </ac:picMkLst>
        </pc:picChg>
        <pc:picChg chg="mod">
          <ac:chgData name="Thais Gaspar Mendes Silva" userId="83aaeb2bea26cc85" providerId="LiveId" clId="{31550B6E-B30C-485D-9D6D-B9922F27F105}" dt="2022-11-08T23:17:47.388" v="106" actId="1076"/>
          <ac:picMkLst>
            <pc:docMk/>
            <pc:sldMk cId="2659181534" sldId="286"/>
            <ac:picMk id="10" creationId="{292341BD-C9CB-2D3A-6950-42F4FC5C7349}"/>
          </ac:picMkLst>
        </pc:picChg>
      </pc:sldChg>
      <pc:sldChg chg="addSp modSp mod">
        <pc:chgData name="Thais Gaspar Mendes Silva" userId="83aaeb2bea26cc85" providerId="LiveId" clId="{31550B6E-B30C-485D-9D6D-B9922F27F105}" dt="2022-11-09T14:28:03.733" v="138" actId="1076"/>
        <pc:sldMkLst>
          <pc:docMk/>
          <pc:sldMk cId="3953444557" sldId="287"/>
        </pc:sldMkLst>
        <pc:spChg chg="mod">
          <ac:chgData name="Thais Gaspar Mendes Silva" userId="83aaeb2bea26cc85" providerId="LiveId" clId="{31550B6E-B30C-485D-9D6D-B9922F27F105}" dt="2022-11-09T14:28:03.733" v="138" actId="1076"/>
          <ac:spMkLst>
            <pc:docMk/>
            <pc:sldMk cId="3953444557" sldId="287"/>
            <ac:spMk id="2" creationId="{6A9986D9-A243-C4F3-A353-E15343021C5B}"/>
          </ac:spMkLst>
        </pc:spChg>
        <pc:spChg chg="add mod">
          <ac:chgData name="Thais Gaspar Mendes Silva" userId="83aaeb2bea26cc85" providerId="LiveId" clId="{31550B6E-B30C-485D-9D6D-B9922F27F105}" dt="2022-11-08T23:14:45.485" v="43"/>
          <ac:spMkLst>
            <pc:docMk/>
            <pc:sldMk cId="3953444557" sldId="287"/>
            <ac:spMk id="3" creationId="{DA121A4B-6A63-18E2-6203-44B3C2C506D8}"/>
          </ac:spMkLst>
        </pc:spChg>
      </pc:sldChg>
      <pc:sldChg chg="modSp mod">
        <pc:chgData name="Thais Gaspar Mendes Silva" userId="83aaeb2bea26cc85" providerId="LiveId" clId="{31550B6E-B30C-485D-9D6D-B9922F27F105}" dt="2022-11-08T23:18:23.871" v="123" actId="1076"/>
        <pc:sldMkLst>
          <pc:docMk/>
          <pc:sldMk cId="3498200521" sldId="288"/>
        </pc:sldMkLst>
        <pc:picChg chg="mod">
          <ac:chgData name="Thais Gaspar Mendes Silva" userId="83aaeb2bea26cc85" providerId="LiveId" clId="{31550B6E-B30C-485D-9D6D-B9922F27F105}" dt="2022-11-08T19:25:13.658" v="3" actId="1076"/>
          <ac:picMkLst>
            <pc:docMk/>
            <pc:sldMk cId="3498200521" sldId="288"/>
            <ac:picMk id="4" creationId="{EB81B9E4-5053-B065-25A3-551D9A87730E}"/>
          </ac:picMkLst>
        </pc:picChg>
        <pc:picChg chg="mod">
          <ac:chgData name="Thais Gaspar Mendes Silva" userId="83aaeb2bea26cc85" providerId="LiveId" clId="{31550B6E-B30C-485D-9D6D-B9922F27F105}" dt="2022-11-08T23:18:15.300" v="119" actId="14100"/>
          <ac:picMkLst>
            <pc:docMk/>
            <pc:sldMk cId="3498200521" sldId="288"/>
            <ac:picMk id="6" creationId="{07ED5FCC-00E6-FFE3-F8ED-7CAE27CDF583}"/>
          </ac:picMkLst>
        </pc:picChg>
        <pc:picChg chg="mod">
          <ac:chgData name="Thais Gaspar Mendes Silva" userId="83aaeb2bea26cc85" providerId="LiveId" clId="{31550B6E-B30C-485D-9D6D-B9922F27F105}" dt="2022-11-08T23:18:23.871" v="123" actId="1076"/>
          <ac:picMkLst>
            <pc:docMk/>
            <pc:sldMk cId="3498200521" sldId="288"/>
            <ac:picMk id="8" creationId="{65FC9EDE-5765-2A69-278A-7FDC82A7B500}"/>
          </ac:picMkLst>
        </pc:picChg>
      </pc:sldChg>
      <pc:sldChg chg="addSp delSp modSp mod setBg">
        <pc:chgData name="Thais Gaspar Mendes Silva" userId="83aaeb2bea26cc85" providerId="LiveId" clId="{31550B6E-B30C-485D-9D6D-B9922F27F105}" dt="2022-11-09T23:53:18.032" v="195" actId="26606"/>
        <pc:sldMkLst>
          <pc:docMk/>
          <pc:sldMk cId="664695958" sldId="289"/>
        </pc:sldMkLst>
        <pc:spChg chg="mod">
          <ac:chgData name="Thais Gaspar Mendes Silva" userId="83aaeb2bea26cc85" providerId="LiveId" clId="{31550B6E-B30C-485D-9D6D-B9922F27F105}" dt="2022-11-09T23:53:18.032" v="195" actId="26606"/>
          <ac:spMkLst>
            <pc:docMk/>
            <pc:sldMk cId="664695958" sldId="289"/>
            <ac:spMk id="2" creationId="{A8A50840-6F77-1D61-84FF-7F52EE01B374}"/>
          </ac:spMkLst>
        </pc:spChg>
        <pc:spChg chg="mod">
          <ac:chgData name="Thais Gaspar Mendes Silva" userId="83aaeb2bea26cc85" providerId="LiveId" clId="{31550B6E-B30C-485D-9D6D-B9922F27F105}" dt="2022-11-09T23:53:18.032" v="195" actId="26606"/>
          <ac:spMkLst>
            <pc:docMk/>
            <pc:sldMk cId="664695958" sldId="289"/>
            <ac:spMk id="4" creationId="{49B331F1-C999-3FC6-8710-B18790ADDA34}"/>
          </ac:spMkLst>
        </pc:spChg>
        <pc:spChg chg="add del">
          <ac:chgData name="Thais Gaspar Mendes Silva" userId="83aaeb2bea26cc85" providerId="LiveId" clId="{31550B6E-B30C-485D-9D6D-B9922F27F105}" dt="2022-11-09T23:53:10.050" v="193" actId="26606"/>
          <ac:spMkLst>
            <pc:docMk/>
            <pc:sldMk cId="664695958" sldId="289"/>
            <ac:spMk id="12" creationId="{0D7B6173-1D58-48E2-83CF-37350F315F75}"/>
          </ac:spMkLst>
        </pc:spChg>
        <pc:spChg chg="add del">
          <ac:chgData name="Thais Gaspar Mendes Silva" userId="83aaeb2bea26cc85" providerId="LiveId" clId="{31550B6E-B30C-485D-9D6D-B9922F27F105}" dt="2022-11-09T23:53:10.050" v="193" actId="26606"/>
          <ac:spMkLst>
            <pc:docMk/>
            <pc:sldMk cId="664695958" sldId="289"/>
            <ac:spMk id="14" creationId="{2F36CA75-CFBF-4844-B719-8FE9EBADA9AF}"/>
          </ac:spMkLst>
        </pc:spChg>
        <pc:spChg chg="add del">
          <ac:chgData name="Thais Gaspar Mendes Silva" userId="83aaeb2bea26cc85" providerId="LiveId" clId="{31550B6E-B30C-485D-9D6D-B9922F27F105}" dt="2022-11-09T23:53:10.050" v="193" actId="26606"/>
          <ac:spMkLst>
            <pc:docMk/>
            <pc:sldMk cId="664695958" sldId="289"/>
            <ac:spMk id="16" creationId="{3D4A84B9-E564-4DD0-97F8-DBF1C460C28A}"/>
          </ac:spMkLst>
        </pc:spChg>
        <pc:spChg chg="add del">
          <ac:chgData name="Thais Gaspar Mendes Silva" userId="83aaeb2bea26cc85" providerId="LiveId" clId="{31550B6E-B30C-485D-9D6D-B9922F27F105}" dt="2022-11-09T23:53:10.050" v="193" actId="26606"/>
          <ac:spMkLst>
            <pc:docMk/>
            <pc:sldMk cId="664695958" sldId="289"/>
            <ac:spMk id="20" creationId="{102382E0-0A09-46AE-B955-B911CAFE7F00}"/>
          </ac:spMkLst>
        </pc:spChg>
        <pc:spChg chg="add del">
          <ac:chgData name="Thais Gaspar Mendes Silva" userId="83aaeb2bea26cc85" providerId="LiveId" clId="{31550B6E-B30C-485D-9D6D-B9922F27F105}" dt="2022-11-09T23:53:10.050" v="193" actId="26606"/>
          <ac:spMkLst>
            <pc:docMk/>
            <pc:sldMk cId="664695958" sldId="289"/>
            <ac:spMk id="22" creationId="{7DE75D4A-0965-4973-BE75-DECCAC9A9614}"/>
          </ac:spMkLst>
        </pc:spChg>
        <pc:spChg chg="add del">
          <ac:chgData name="Thais Gaspar Mendes Silva" userId="83aaeb2bea26cc85" providerId="LiveId" clId="{31550B6E-B30C-485D-9D6D-B9922F27F105}" dt="2022-11-09T23:53:18.032" v="195" actId="26606"/>
          <ac:spMkLst>
            <pc:docMk/>
            <pc:sldMk cId="664695958" sldId="289"/>
            <ac:spMk id="24" creationId="{63F5877B-98C7-49DD-83AB-0F6F57CB6543}"/>
          </ac:spMkLst>
        </pc:spChg>
        <pc:spChg chg="add del">
          <ac:chgData name="Thais Gaspar Mendes Silva" userId="83aaeb2bea26cc85" providerId="LiveId" clId="{31550B6E-B30C-485D-9D6D-B9922F27F105}" dt="2022-11-09T23:53:18.032" v="195" actId="26606"/>
          <ac:spMkLst>
            <pc:docMk/>
            <pc:sldMk cId="664695958" sldId="289"/>
            <ac:spMk id="25" creationId="{4EA91930-66BC-4C41-B4F5-C31EB216F64B}"/>
          </ac:spMkLst>
        </pc:spChg>
        <pc:spChg chg="add del">
          <ac:chgData name="Thais Gaspar Mendes Silva" userId="83aaeb2bea26cc85" providerId="LiveId" clId="{31550B6E-B30C-485D-9D6D-B9922F27F105}" dt="2022-11-09T23:53:18.032" v="195" actId="26606"/>
          <ac:spMkLst>
            <pc:docMk/>
            <pc:sldMk cId="664695958" sldId="289"/>
            <ac:spMk id="26" creationId="{6313CF8F-B436-401E-9575-DE0F8E8B5B17}"/>
          </ac:spMkLst>
        </pc:spChg>
        <pc:spChg chg="add del">
          <ac:chgData name="Thais Gaspar Mendes Silva" userId="83aaeb2bea26cc85" providerId="LiveId" clId="{31550B6E-B30C-485D-9D6D-B9922F27F105}" dt="2022-11-09T23:53:18.032" v="195" actId="26606"/>
          <ac:spMkLst>
            <pc:docMk/>
            <pc:sldMk cId="664695958" sldId="289"/>
            <ac:spMk id="27" creationId="{2A38CFE9-C30A-4551-ACCB-D5808FBC39CD}"/>
          </ac:spMkLst>
        </pc:spChg>
        <pc:spChg chg="add del">
          <ac:chgData name="Thais Gaspar Mendes Silva" userId="83aaeb2bea26cc85" providerId="LiveId" clId="{31550B6E-B30C-485D-9D6D-B9922F27F105}" dt="2022-11-09T23:53:18.032" v="195" actId="26606"/>
          <ac:spMkLst>
            <pc:docMk/>
            <pc:sldMk cId="664695958" sldId="289"/>
            <ac:spMk id="28" creationId="{67EF550F-47CE-4FB2-9DAC-12AD835C833D}"/>
          </ac:spMkLst>
        </pc:spChg>
        <pc:picChg chg="mod ord">
          <ac:chgData name="Thais Gaspar Mendes Silva" userId="83aaeb2bea26cc85" providerId="LiveId" clId="{31550B6E-B30C-485D-9D6D-B9922F27F105}" dt="2022-11-09T23:53:18.032" v="195" actId="26606"/>
          <ac:picMkLst>
            <pc:docMk/>
            <pc:sldMk cId="664695958" sldId="289"/>
            <ac:picMk id="5" creationId="{67CF1DF5-C52E-5AE6-DD5E-54B1573A3B31}"/>
          </ac:picMkLst>
        </pc:picChg>
        <pc:picChg chg="mod ord">
          <ac:chgData name="Thais Gaspar Mendes Silva" userId="83aaeb2bea26cc85" providerId="LiveId" clId="{31550B6E-B30C-485D-9D6D-B9922F27F105}" dt="2022-11-09T23:53:18.032" v="195" actId="26606"/>
          <ac:picMkLst>
            <pc:docMk/>
            <pc:sldMk cId="664695958" sldId="289"/>
            <ac:picMk id="7" creationId="{6FE34753-1A81-CEF8-C766-DAE87B67CC08}"/>
          </ac:picMkLst>
        </pc:picChg>
        <pc:picChg chg="add del">
          <ac:chgData name="Thais Gaspar Mendes Silva" userId="83aaeb2bea26cc85" providerId="LiveId" clId="{31550B6E-B30C-485D-9D6D-B9922F27F105}" dt="2022-11-09T23:53:10.050" v="193" actId="26606"/>
          <ac:picMkLst>
            <pc:docMk/>
            <pc:sldMk cId="664695958" sldId="289"/>
            <ac:picMk id="18" creationId="{4A599609-F5C2-4A0B-A992-913F814A631A}"/>
          </ac:picMkLst>
        </pc:picChg>
      </pc:sldChg>
    </pc:docChg>
  </pc:docChgLst>
  <pc:docChgLst>
    <pc:chgData name="Suzana Pinguello Morgado - Unespar Campo Mourão" userId="1fe7e162-161a-4dbe-aebe-c1d98543388d" providerId="ADAL" clId="{49948E5D-A3E3-4100-879B-1B8C99D91C75}"/>
    <pc:docChg chg="custSel addSld delSld modSld sldOrd">
      <pc:chgData name="Suzana Pinguello Morgado - Unespar Campo Mourão" userId="1fe7e162-161a-4dbe-aebe-c1d98543388d" providerId="ADAL" clId="{49948E5D-A3E3-4100-879B-1B8C99D91C75}" dt="2022-11-08T14:48:39.818" v="575" actId="403"/>
      <pc:docMkLst>
        <pc:docMk/>
      </pc:docMkLst>
      <pc:sldChg chg="addSp delSp modSp mod">
        <pc:chgData name="Suzana Pinguello Morgado - Unespar Campo Mourão" userId="1fe7e162-161a-4dbe-aebe-c1d98543388d" providerId="ADAL" clId="{49948E5D-A3E3-4100-879B-1B8C99D91C75}" dt="2022-11-07T17:27:20.353" v="9" actId="6549"/>
        <pc:sldMkLst>
          <pc:docMk/>
          <pc:sldMk cId="2317234687" sldId="256"/>
        </pc:sldMkLst>
        <pc:spChg chg="add mod">
          <ac:chgData name="Suzana Pinguello Morgado - Unespar Campo Mourão" userId="1fe7e162-161a-4dbe-aebe-c1d98543388d" providerId="ADAL" clId="{49948E5D-A3E3-4100-879B-1B8C99D91C75}" dt="2022-11-07T17:26:33.477" v="2"/>
          <ac:spMkLst>
            <pc:docMk/>
            <pc:sldMk cId="2317234687" sldId="256"/>
            <ac:spMk id="2" creationId="{59405947-17D8-A6C9-81C5-3BC7F9658C6F}"/>
          </ac:spMkLst>
        </pc:spChg>
        <pc:spChg chg="add mod">
          <ac:chgData name="Suzana Pinguello Morgado - Unespar Campo Mourão" userId="1fe7e162-161a-4dbe-aebe-c1d98543388d" providerId="ADAL" clId="{49948E5D-A3E3-4100-879B-1B8C99D91C75}" dt="2022-11-07T17:27:20.353" v="9" actId="6549"/>
          <ac:spMkLst>
            <pc:docMk/>
            <pc:sldMk cId="2317234687" sldId="256"/>
            <ac:spMk id="3" creationId="{6E7F2F55-77CB-C281-B334-639A37B6D952}"/>
          </ac:spMkLst>
        </pc:spChg>
        <pc:spChg chg="del">
          <ac:chgData name="Suzana Pinguello Morgado - Unespar Campo Mourão" userId="1fe7e162-161a-4dbe-aebe-c1d98543388d" providerId="ADAL" clId="{49948E5D-A3E3-4100-879B-1B8C99D91C75}" dt="2022-11-07T17:26:32.788" v="1" actId="478"/>
          <ac:spMkLst>
            <pc:docMk/>
            <pc:sldMk cId="2317234687" sldId="256"/>
            <ac:spMk id="4" creationId="{00000000-0000-0000-0000-000000000000}"/>
          </ac:spMkLst>
        </pc:spChg>
        <pc:spChg chg="del">
          <ac:chgData name="Suzana Pinguello Morgado - Unespar Campo Mourão" userId="1fe7e162-161a-4dbe-aebe-c1d98543388d" providerId="ADAL" clId="{49948E5D-A3E3-4100-879B-1B8C99D91C75}" dt="2022-11-07T17:26:30.290" v="0" actId="478"/>
          <ac:spMkLst>
            <pc:docMk/>
            <pc:sldMk cId="2317234687" sldId="256"/>
            <ac:spMk id="7" creationId="{00000000-0000-0000-0000-000000000000}"/>
          </ac:spMkLst>
        </pc:spChg>
        <pc:picChg chg="add del mod">
          <ac:chgData name="Suzana Pinguello Morgado - Unespar Campo Mourão" userId="1fe7e162-161a-4dbe-aebe-c1d98543388d" providerId="ADAL" clId="{49948E5D-A3E3-4100-879B-1B8C99D91C75}" dt="2022-11-07T17:26:55.415" v="4"/>
          <ac:picMkLst>
            <pc:docMk/>
            <pc:sldMk cId="2317234687" sldId="256"/>
            <ac:picMk id="8" creationId="{FC374427-B69A-8BD8-1816-0D513248C8A5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7:27:09.403" v="5"/>
          <ac:picMkLst>
            <pc:docMk/>
            <pc:sldMk cId="2317234687" sldId="256"/>
            <ac:picMk id="9" creationId="{6022CB61-19E1-8F33-C620-CF54E241D480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7:27:09.403" v="5"/>
          <ac:picMkLst>
            <pc:docMk/>
            <pc:sldMk cId="2317234687" sldId="256"/>
            <ac:picMk id="10" creationId="{3402AF4C-5830-805E-B82C-A068380D9500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7:27:09.403" v="5"/>
          <ac:picMkLst>
            <pc:docMk/>
            <pc:sldMk cId="2317234687" sldId="256"/>
            <ac:picMk id="11" creationId="{2533F49D-AD90-08F0-016C-6B30FB0F3759}"/>
          </ac:picMkLst>
        </pc:picChg>
      </pc:sldChg>
      <pc:sldChg chg="addSp delSp modSp mod setBg">
        <pc:chgData name="Suzana Pinguello Morgado - Unespar Campo Mourão" userId="1fe7e162-161a-4dbe-aebe-c1d98543388d" providerId="ADAL" clId="{49948E5D-A3E3-4100-879B-1B8C99D91C75}" dt="2022-11-07T17:31:05.517" v="22" actId="403"/>
        <pc:sldMkLst>
          <pc:docMk/>
          <pc:sldMk cId="428904513" sldId="266"/>
        </pc:sldMkLst>
        <pc:spChg chg="add mod">
          <ac:chgData name="Suzana Pinguello Morgado - Unespar Campo Mourão" userId="1fe7e162-161a-4dbe-aebe-c1d98543388d" providerId="ADAL" clId="{49948E5D-A3E3-4100-879B-1B8C99D91C75}" dt="2022-11-07T17:31:05.517" v="22" actId="403"/>
          <ac:spMkLst>
            <pc:docMk/>
            <pc:sldMk cId="428904513" sldId="266"/>
            <ac:spMk id="2" creationId="{6A9986D9-A243-C4F3-A353-E15343021C5B}"/>
          </ac:spMkLst>
        </pc:spChg>
        <pc:spChg chg="del">
          <ac:chgData name="Suzana Pinguello Morgado - Unespar Campo Mourão" userId="1fe7e162-161a-4dbe-aebe-c1d98543388d" providerId="ADAL" clId="{49948E5D-A3E3-4100-879B-1B8C99D91C75}" dt="2022-11-07T17:28:28.389" v="10" actId="478"/>
          <ac:spMkLst>
            <pc:docMk/>
            <pc:sldMk cId="428904513" sldId="266"/>
            <ac:spMk id="3" creationId="{00000000-0000-0000-0000-000000000000}"/>
          </ac:spMkLst>
        </pc:spChg>
        <pc:spChg chg="del">
          <ac:chgData name="Suzana Pinguello Morgado - Unespar Campo Mourão" userId="1fe7e162-161a-4dbe-aebe-c1d98543388d" providerId="ADAL" clId="{49948E5D-A3E3-4100-879B-1B8C99D91C75}" dt="2022-11-07T17:28:31.367" v="11" actId="478"/>
          <ac:spMkLst>
            <pc:docMk/>
            <pc:sldMk cId="428904513" sldId="266"/>
            <ac:spMk id="5" creationId="{7590CBC5-5A27-4018-C662-19B505EDCF5E}"/>
          </ac:spMkLst>
        </pc:spChg>
        <pc:spChg chg="add">
          <ac:chgData name="Suzana Pinguello Morgado - Unespar Campo Mourão" userId="1fe7e162-161a-4dbe-aebe-c1d98543388d" providerId="ADAL" clId="{49948E5D-A3E3-4100-879B-1B8C99D91C75}" dt="2022-11-07T17:30:13.421" v="13" actId="26606"/>
          <ac:spMkLst>
            <pc:docMk/>
            <pc:sldMk cId="428904513" sldId="266"/>
            <ac:spMk id="7" creationId="{6DDA8CE9-E0A6-4FF2-823D-D08607606DC2}"/>
          </ac:spMkLst>
        </pc:spChg>
        <pc:spChg chg="add">
          <ac:chgData name="Suzana Pinguello Morgado - Unespar Campo Mourão" userId="1fe7e162-161a-4dbe-aebe-c1d98543388d" providerId="ADAL" clId="{49948E5D-A3E3-4100-879B-1B8C99D91C75}" dt="2022-11-07T17:30:13.421" v="13" actId="26606"/>
          <ac:spMkLst>
            <pc:docMk/>
            <pc:sldMk cId="428904513" sldId="266"/>
            <ac:spMk id="9" creationId="{11195564-33B9-434B-9641-764F5905A56F}"/>
          </ac:spMkLst>
        </pc:spChg>
        <pc:grpChg chg="add">
          <ac:chgData name="Suzana Pinguello Morgado - Unespar Campo Mourão" userId="1fe7e162-161a-4dbe-aebe-c1d98543388d" providerId="ADAL" clId="{49948E5D-A3E3-4100-879B-1B8C99D91C75}" dt="2022-11-07T17:30:13.421" v="13" actId="26606"/>
          <ac:grpSpMkLst>
            <pc:docMk/>
            <pc:sldMk cId="428904513" sldId="266"/>
            <ac:grpSpMk id="11" creationId="{1D18C537-E336-47C4-836B-C342A230F8F3}"/>
          </ac:grpSpMkLst>
        </pc:grpChg>
        <pc:grpChg chg="add">
          <ac:chgData name="Suzana Pinguello Morgado - Unespar Campo Mourão" userId="1fe7e162-161a-4dbe-aebe-c1d98543388d" providerId="ADAL" clId="{49948E5D-A3E3-4100-879B-1B8C99D91C75}" dt="2022-11-07T17:30:13.421" v="13" actId="26606"/>
          <ac:grpSpMkLst>
            <pc:docMk/>
            <pc:sldMk cId="428904513" sldId="266"/>
            <ac:grpSpMk id="17" creationId="{5A1259D8-0C3A-4069-A22F-537BBBB61A9C}"/>
          </ac:grpSpMkLst>
        </pc:grpChg>
      </pc:sldChg>
      <pc:sldChg chg="addSp delSp modSp mod">
        <pc:chgData name="Suzana Pinguello Morgado - Unespar Campo Mourão" userId="1fe7e162-161a-4dbe-aebe-c1d98543388d" providerId="ADAL" clId="{49948E5D-A3E3-4100-879B-1B8C99D91C75}" dt="2022-11-08T13:02:58.292" v="461" actId="14100"/>
        <pc:sldMkLst>
          <pc:docMk/>
          <pc:sldMk cId="1527108284" sldId="275"/>
        </pc:sldMkLst>
        <pc:spChg chg="mod">
          <ac:chgData name="Suzana Pinguello Morgado - Unespar Campo Mourão" userId="1fe7e162-161a-4dbe-aebe-c1d98543388d" providerId="ADAL" clId="{49948E5D-A3E3-4100-879B-1B8C99D91C75}" dt="2022-11-07T17:31:48.553" v="34" actId="20577"/>
          <ac:spMkLst>
            <pc:docMk/>
            <pc:sldMk cId="1527108284" sldId="275"/>
            <ac:spMk id="3" creationId="{00000000-0000-0000-0000-000000000000}"/>
          </ac:spMkLst>
        </pc:spChg>
        <pc:spChg chg="del">
          <ac:chgData name="Suzana Pinguello Morgado - Unespar Campo Mourão" userId="1fe7e162-161a-4dbe-aebe-c1d98543388d" providerId="ADAL" clId="{49948E5D-A3E3-4100-879B-1B8C99D91C75}" dt="2022-11-07T17:31:50.508" v="35" actId="478"/>
          <ac:spMkLst>
            <pc:docMk/>
            <pc:sldMk cId="1527108284" sldId="275"/>
            <ac:spMk id="7" creationId="{EB9D9C19-029C-1290-1CEE-D5D4FA615BF7}"/>
          </ac:spMkLst>
        </pc:spChg>
        <pc:picChg chg="add mod modCrop">
          <ac:chgData name="Suzana Pinguello Morgado - Unespar Campo Mourão" userId="1fe7e162-161a-4dbe-aebe-c1d98543388d" providerId="ADAL" clId="{49948E5D-A3E3-4100-879B-1B8C99D91C75}" dt="2022-11-07T18:47:37.624" v="275" actId="1076"/>
          <ac:picMkLst>
            <pc:docMk/>
            <pc:sldMk cId="1527108284" sldId="275"/>
            <ac:picMk id="4" creationId="{3D0B7029-420C-CB94-2B7F-9A410593B07E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8T13:02:50.361" v="457" actId="1076"/>
          <ac:picMkLst>
            <pc:docMk/>
            <pc:sldMk cId="1527108284" sldId="275"/>
            <ac:picMk id="5" creationId="{D8A12B7F-FD5E-8028-1D6D-0DC5AD03CCF7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8T13:02:58.292" v="461" actId="14100"/>
          <ac:picMkLst>
            <pc:docMk/>
            <pc:sldMk cId="1527108284" sldId="275"/>
            <ac:picMk id="6" creationId="{A4CDF240-832C-B02F-35AE-FEABCB80C7F3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8T13:02:53.154" v="459" actId="14100"/>
          <ac:picMkLst>
            <pc:docMk/>
            <pc:sldMk cId="1527108284" sldId="275"/>
            <ac:picMk id="9" creationId="{43BCAA4E-D7BF-93E3-5CC8-E6D167975382}"/>
          </ac:picMkLst>
        </pc:picChg>
      </pc:sldChg>
      <pc:sldChg chg="del">
        <pc:chgData name="Suzana Pinguello Morgado - Unespar Campo Mourão" userId="1fe7e162-161a-4dbe-aebe-c1d98543388d" providerId="ADAL" clId="{49948E5D-A3E3-4100-879B-1B8C99D91C75}" dt="2022-11-07T17:33:39.348" v="102" actId="47"/>
        <pc:sldMkLst>
          <pc:docMk/>
          <pc:sldMk cId="1550070608" sldId="280"/>
        </pc:sldMkLst>
      </pc:sldChg>
      <pc:sldChg chg="addSp delSp modSp mod">
        <pc:chgData name="Suzana Pinguello Morgado - Unespar Campo Mourão" userId="1fe7e162-161a-4dbe-aebe-c1d98543388d" providerId="ADAL" clId="{49948E5D-A3E3-4100-879B-1B8C99D91C75}" dt="2022-11-07T18:58:16.150" v="325" actId="1076"/>
        <pc:sldMkLst>
          <pc:docMk/>
          <pc:sldMk cId="1304847960" sldId="281"/>
        </pc:sldMkLst>
        <pc:spChg chg="del">
          <ac:chgData name="Suzana Pinguello Morgado - Unespar Campo Mourão" userId="1fe7e162-161a-4dbe-aebe-c1d98543388d" providerId="ADAL" clId="{49948E5D-A3E3-4100-879B-1B8C99D91C75}" dt="2022-11-07T17:31:42.790" v="28" actId="478"/>
          <ac:spMkLst>
            <pc:docMk/>
            <pc:sldMk cId="1304847960" sldId="281"/>
            <ac:spMk id="4" creationId="{779B2948-4593-4F7A-0C23-ED6CD95A444A}"/>
          </ac:spMkLst>
        </pc:spChg>
        <pc:spChg chg="mod">
          <ac:chgData name="Suzana Pinguello Morgado - Unespar Campo Mourão" userId="1fe7e162-161a-4dbe-aebe-c1d98543388d" providerId="ADAL" clId="{49948E5D-A3E3-4100-879B-1B8C99D91C75}" dt="2022-11-07T17:31:38.736" v="27" actId="20577"/>
          <ac:spMkLst>
            <pc:docMk/>
            <pc:sldMk cId="1304847960" sldId="281"/>
            <ac:spMk id="5" creationId="{B88C0AC0-B1D3-73DB-F50A-A655F315AB34}"/>
          </ac:spMkLst>
        </pc:spChg>
        <pc:picChg chg="add mod modCrop">
          <ac:chgData name="Suzana Pinguello Morgado - Unespar Campo Mourão" userId="1fe7e162-161a-4dbe-aebe-c1d98543388d" providerId="ADAL" clId="{49948E5D-A3E3-4100-879B-1B8C99D91C75}" dt="2022-11-07T18:57:43.873" v="318" actId="14100"/>
          <ac:picMkLst>
            <pc:docMk/>
            <pc:sldMk cId="1304847960" sldId="281"/>
            <ac:picMk id="3" creationId="{EDA40C89-3264-6871-EE98-F22CAFF603D3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8:58:16.150" v="325" actId="1076"/>
          <ac:picMkLst>
            <pc:docMk/>
            <pc:sldMk cId="1304847960" sldId="281"/>
            <ac:picMk id="6" creationId="{8273C08B-DF0B-67D0-7936-14A20078339D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8:58:14.592" v="324" actId="1076"/>
          <ac:picMkLst>
            <pc:docMk/>
            <pc:sldMk cId="1304847960" sldId="281"/>
            <ac:picMk id="7" creationId="{7B53A3D4-9A9D-14E0-23D5-0C7D3B5BAA8F}"/>
          </ac:picMkLst>
        </pc:picChg>
      </pc:sldChg>
      <pc:sldChg chg="addSp delSp modSp mod">
        <pc:chgData name="Suzana Pinguello Morgado - Unespar Campo Mourão" userId="1fe7e162-161a-4dbe-aebe-c1d98543388d" providerId="ADAL" clId="{49948E5D-A3E3-4100-879B-1B8C99D91C75}" dt="2022-11-07T18:52:51.593" v="313" actId="1076"/>
        <pc:sldMkLst>
          <pc:docMk/>
          <pc:sldMk cId="2719821770" sldId="282"/>
        </pc:sldMkLst>
        <pc:spChg chg="mod">
          <ac:chgData name="Suzana Pinguello Morgado - Unespar Campo Mourão" userId="1fe7e162-161a-4dbe-aebe-c1d98543388d" providerId="ADAL" clId="{49948E5D-A3E3-4100-879B-1B8C99D91C75}" dt="2022-11-07T17:31:58.516" v="42" actId="20577"/>
          <ac:spMkLst>
            <pc:docMk/>
            <pc:sldMk cId="2719821770" sldId="282"/>
            <ac:spMk id="3" creationId="{00000000-0000-0000-0000-000000000000}"/>
          </ac:spMkLst>
        </pc:spChg>
        <pc:spChg chg="del">
          <ac:chgData name="Suzana Pinguello Morgado - Unespar Campo Mourão" userId="1fe7e162-161a-4dbe-aebe-c1d98543388d" providerId="ADAL" clId="{49948E5D-A3E3-4100-879B-1B8C99D91C75}" dt="2022-11-07T18:49:44.547" v="293" actId="478"/>
          <ac:spMkLst>
            <pc:docMk/>
            <pc:sldMk cId="2719821770" sldId="282"/>
            <ac:spMk id="7" creationId="{EB9D9C19-029C-1290-1CEE-D5D4FA615BF7}"/>
          </ac:spMkLst>
        </pc:spChg>
        <pc:picChg chg="add del mod">
          <ac:chgData name="Suzana Pinguello Morgado - Unespar Campo Mourão" userId="1fe7e162-161a-4dbe-aebe-c1d98543388d" providerId="ADAL" clId="{49948E5D-A3E3-4100-879B-1B8C99D91C75}" dt="2022-11-07T18:51:38.630" v="297" actId="478"/>
          <ac:picMkLst>
            <pc:docMk/>
            <pc:sldMk cId="2719821770" sldId="282"/>
            <ac:picMk id="2" creationId="{98F31AAC-51D3-C163-FCF0-13BCC2F50B74}"/>
          </ac:picMkLst>
        </pc:picChg>
        <pc:picChg chg="add del mod">
          <ac:chgData name="Suzana Pinguello Morgado - Unespar Campo Mourão" userId="1fe7e162-161a-4dbe-aebe-c1d98543388d" providerId="ADAL" clId="{49948E5D-A3E3-4100-879B-1B8C99D91C75}" dt="2022-11-07T18:51:38.630" v="297" actId="478"/>
          <ac:picMkLst>
            <pc:docMk/>
            <pc:sldMk cId="2719821770" sldId="282"/>
            <ac:picMk id="4" creationId="{9D37F64F-F805-3438-5F77-ECC967C2C6E7}"/>
          </ac:picMkLst>
        </pc:picChg>
        <pc:picChg chg="add del mod">
          <ac:chgData name="Suzana Pinguello Morgado - Unespar Campo Mourão" userId="1fe7e162-161a-4dbe-aebe-c1d98543388d" providerId="ADAL" clId="{49948E5D-A3E3-4100-879B-1B8C99D91C75}" dt="2022-11-07T18:51:38.630" v="297" actId="478"/>
          <ac:picMkLst>
            <pc:docMk/>
            <pc:sldMk cId="2719821770" sldId="282"/>
            <ac:picMk id="5" creationId="{263A827D-96DF-2785-2A41-D14889A067EE}"/>
          </ac:picMkLst>
        </pc:picChg>
        <pc:picChg chg="add mod modCrop">
          <ac:chgData name="Suzana Pinguello Morgado - Unespar Campo Mourão" userId="1fe7e162-161a-4dbe-aebe-c1d98543388d" providerId="ADAL" clId="{49948E5D-A3E3-4100-879B-1B8C99D91C75}" dt="2022-11-07T18:52:07.426" v="306" actId="1076"/>
          <ac:picMkLst>
            <pc:docMk/>
            <pc:sldMk cId="2719821770" sldId="282"/>
            <ac:picMk id="8" creationId="{9EF2E3DB-17F1-381A-66EE-3333527A2844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8:52:48.232" v="312" actId="1076"/>
          <ac:picMkLst>
            <pc:docMk/>
            <pc:sldMk cId="2719821770" sldId="282"/>
            <ac:picMk id="9" creationId="{5532BFBB-898D-F08D-4402-0BA1A9C8685A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8:52:51.593" v="313" actId="1076"/>
          <ac:picMkLst>
            <pc:docMk/>
            <pc:sldMk cId="2719821770" sldId="282"/>
            <ac:picMk id="10" creationId="{D165E560-A797-710E-0EA3-1C2360812F48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8:52:45.720" v="311" actId="1076"/>
          <ac:picMkLst>
            <pc:docMk/>
            <pc:sldMk cId="2719821770" sldId="282"/>
            <ac:picMk id="11" creationId="{6436B531-8106-9E87-1351-7E30EFC006B4}"/>
          </ac:picMkLst>
        </pc:picChg>
      </pc:sldChg>
      <pc:sldChg chg="addSp delSp modSp mod">
        <pc:chgData name="Suzana Pinguello Morgado - Unespar Campo Mourão" userId="1fe7e162-161a-4dbe-aebe-c1d98543388d" providerId="ADAL" clId="{49948E5D-A3E3-4100-879B-1B8C99D91C75}" dt="2022-11-07T23:51:54.313" v="445" actId="1076"/>
        <pc:sldMkLst>
          <pc:docMk/>
          <pc:sldMk cId="181209407" sldId="283"/>
        </pc:sldMkLst>
        <pc:spChg chg="mod">
          <ac:chgData name="Suzana Pinguello Morgado - Unespar Campo Mourão" userId="1fe7e162-161a-4dbe-aebe-c1d98543388d" providerId="ADAL" clId="{49948E5D-A3E3-4100-879B-1B8C99D91C75}" dt="2022-11-07T19:11:22.512" v="367" actId="20577"/>
          <ac:spMkLst>
            <pc:docMk/>
            <pc:sldMk cId="181209407" sldId="283"/>
            <ac:spMk id="3" creationId="{00000000-0000-0000-0000-000000000000}"/>
          </ac:spMkLst>
        </pc:spChg>
        <pc:spChg chg="del mod">
          <ac:chgData name="Suzana Pinguello Morgado - Unespar Campo Mourão" userId="1fe7e162-161a-4dbe-aebe-c1d98543388d" providerId="ADAL" clId="{49948E5D-A3E3-4100-879B-1B8C99D91C75}" dt="2022-11-07T17:33:27.051" v="96" actId="478"/>
          <ac:spMkLst>
            <pc:docMk/>
            <pc:sldMk cId="181209407" sldId="283"/>
            <ac:spMk id="7" creationId="{EB9D9C19-029C-1290-1CEE-D5D4FA615BF7}"/>
          </ac:spMkLst>
        </pc:spChg>
        <pc:picChg chg="add mod modCrop">
          <ac:chgData name="Suzana Pinguello Morgado - Unespar Campo Mourão" userId="1fe7e162-161a-4dbe-aebe-c1d98543388d" providerId="ADAL" clId="{49948E5D-A3E3-4100-879B-1B8C99D91C75}" dt="2022-11-07T23:50:40.929" v="429" actId="14100"/>
          <ac:picMkLst>
            <pc:docMk/>
            <pc:sldMk cId="181209407" sldId="283"/>
            <ac:picMk id="4" creationId="{041FE43F-54F5-06E9-0705-011D30AAA8F5}"/>
          </ac:picMkLst>
        </pc:picChg>
        <pc:picChg chg="add mod modCrop">
          <ac:chgData name="Suzana Pinguello Morgado - Unespar Campo Mourão" userId="1fe7e162-161a-4dbe-aebe-c1d98543388d" providerId="ADAL" clId="{49948E5D-A3E3-4100-879B-1B8C99D91C75}" dt="2022-11-07T23:51:52.575" v="444" actId="1076"/>
          <ac:picMkLst>
            <pc:docMk/>
            <pc:sldMk cId="181209407" sldId="283"/>
            <ac:picMk id="6" creationId="{09C4EA68-9B31-B9FE-ABD2-67197CA2154F}"/>
          </ac:picMkLst>
        </pc:picChg>
        <pc:picChg chg="add mod modCrop">
          <ac:chgData name="Suzana Pinguello Morgado - Unespar Campo Mourão" userId="1fe7e162-161a-4dbe-aebe-c1d98543388d" providerId="ADAL" clId="{49948E5D-A3E3-4100-879B-1B8C99D91C75}" dt="2022-11-07T23:51:54.313" v="445" actId="1076"/>
          <ac:picMkLst>
            <pc:docMk/>
            <pc:sldMk cId="181209407" sldId="283"/>
            <ac:picMk id="9" creationId="{FA3D2D97-EAB9-A731-0B93-1B88FFC4A3A4}"/>
          </ac:picMkLst>
        </pc:picChg>
      </pc:sldChg>
      <pc:sldChg chg="addSp delSp modSp mod ord">
        <pc:chgData name="Suzana Pinguello Morgado - Unespar Campo Mourão" userId="1fe7e162-161a-4dbe-aebe-c1d98543388d" providerId="ADAL" clId="{49948E5D-A3E3-4100-879B-1B8C99D91C75}" dt="2022-11-07T17:46:12.651" v="267" actId="1076"/>
        <pc:sldMkLst>
          <pc:docMk/>
          <pc:sldMk cId="1069167279" sldId="284"/>
        </pc:sldMkLst>
        <pc:spChg chg="mod">
          <ac:chgData name="Suzana Pinguello Morgado - Unespar Campo Mourão" userId="1fe7e162-161a-4dbe-aebe-c1d98543388d" providerId="ADAL" clId="{49948E5D-A3E3-4100-879B-1B8C99D91C75}" dt="2022-11-07T17:39:50.702" v="218" actId="20577"/>
          <ac:spMkLst>
            <pc:docMk/>
            <pc:sldMk cId="1069167279" sldId="284"/>
            <ac:spMk id="3" creationId="{00000000-0000-0000-0000-000000000000}"/>
          </ac:spMkLst>
        </pc:spChg>
        <pc:spChg chg="del">
          <ac:chgData name="Suzana Pinguello Morgado - Unespar Campo Mourão" userId="1fe7e162-161a-4dbe-aebe-c1d98543388d" providerId="ADAL" clId="{49948E5D-A3E3-4100-879B-1B8C99D91C75}" dt="2022-11-07T17:33:35.540" v="101" actId="478"/>
          <ac:spMkLst>
            <pc:docMk/>
            <pc:sldMk cId="1069167279" sldId="284"/>
            <ac:spMk id="7" creationId="{EB9D9C19-029C-1290-1CEE-D5D4FA615BF7}"/>
          </ac:spMkLst>
        </pc:spChg>
        <pc:picChg chg="add mod modCrop">
          <ac:chgData name="Suzana Pinguello Morgado - Unespar Campo Mourão" userId="1fe7e162-161a-4dbe-aebe-c1d98543388d" providerId="ADAL" clId="{49948E5D-A3E3-4100-879B-1B8C99D91C75}" dt="2022-11-07T17:41:43.623" v="230" actId="1076"/>
          <ac:picMkLst>
            <pc:docMk/>
            <pc:sldMk cId="1069167279" sldId="284"/>
            <ac:picMk id="4" creationId="{BF425202-8EF5-9E61-95FF-999C29357F4F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7:46:12.651" v="267" actId="1076"/>
          <ac:picMkLst>
            <pc:docMk/>
            <pc:sldMk cId="1069167279" sldId="284"/>
            <ac:picMk id="6" creationId="{A40F9374-8608-FEC5-4AA5-6CF26537EB32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7:45:55.927" v="264" actId="1076"/>
          <ac:picMkLst>
            <pc:docMk/>
            <pc:sldMk cId="1069167279" sldId="284"/>
            <ac:picMk id="9" creationId="{D11EB72F-A230-75B5-6EB8-0DBD1AABB6EF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7:45:59.929" v="266" actId="1076"/>
          <ac:picMkLst>
            <pc:docMk/>
            <pc:sldMk cId="1069167279" sldId="284"/>
            <ac:picMk id="11" creationId="{541B0509-B5EF-D66E-F29F-43D29E5CE14F}"/>
          </ac:picMkLst>
        </pc:picChg>
      </pc:sldChg>
      <pc:sldChg chg="modSp add mod ord">
        <pc:chgData name="Suzana Pinguello Morgado - Unespar Campo Mourão" userId="1fe7e162-161a-4dbe-aebe-c1d98543388d" providerId="ADAL" clId="{49948E5D-A3E3-4100-879B-1B8C99D91C75}" dt="2022-11-07T17:32:41.816" v="85" actId="27636"/>
        <pc:sldMkLst>
          <pc:docMk/>
          <pc:sldMk cId="2347191764" sldId="285"/>
        </pc:sldMkLst>
        <pc:spChg chg="mod">
          <ac:chgData name="Suzana Pinguello Morgado - Unespar Campo Mourão" userId="1fe7e162-161a-4dbe-aebe-c1d98543388d" providerId="ADAL" clId="{49948E5D-A3E3-4100-879B-1B8C99D91C75}" dt="2022-11-07T17:32:41.816" v="85" actId="27636"/>
          <ac:spMkLst>
            <pc:docMk/>
            <pc:sldMk cId="2347191764" sldId="285"/>
            <ac:spMk id="2" creationId="{6A9986D9-A243-C4F3-A353-E15343021C5B}"/>
          </ac:spMkLst>
        </pc:spChg>
      </pc:sldChg>
      <pc:sldChg chg="addSp modSp add mod">
        <pc:chgData name="Suzana Pinguello Morgado - Unespar Campo Mourão" userId="1fe7e162-161a-4dbe-aebe-c1d98543388d" providerId="ADAL" clId="{49948E5D-A3E3-4100-879B-1B8C99D91C75}" dt="2022-11-07T19:09:03.030" v="357" actId="1076"/>
        <pc:sldMkLst>
          <pc:docMk/>
          <pc:sldMk cId="2659181534" sldId="286"/>
        </pc:sldMkLst>
        <pc:spChg chg="mod">
          <ac:chgData name="Suzana Pinguello Morgado - Unespar Campo Mourão" userId="1fe7e162-161a-4dbe-aebe-c1d98543388d" providerId="ADAL" clId="{49948E5D-A3E3-4100-879B-1B8C99D91C75}" dt="2022-11-07T17:33:48.247" v="109" actId="20577"/>
          <ac:spMkLst>
            <pc:docMk/>
            <pc:sldMk cId="2659181534" sldId="286"/>
            <ac:spMk id="3" creationId="{00000000-0000-0000-0000-000000000000}"/>
          </ac:spMkLst>
        </pc:spChg>
        <pc:picChg chg="add mod modCrop">
          <ac:chgData name="Suzana Pinguello Morgado - Unespar Campo Mourão" userId="1fe7e162-161a-4dbe-aebe-c1d98543388d" providerId="ADAL" clId="{49948E5D-A3E3-4100-879B-1B8C99D91C75}" dt="2022-11-07T19:07:40.065" v="332" actId="14100"/>
          <ac:picMkLst>
            <pc:docMk/>
            <pc:sldMk cId="2659181534" sldId="286"/>
            <ac:picMk id="4" creationId="{78F5C770-B72C-2903-3289-26DBFCB491B7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9:09:03.030" v="357" actId="1076"/>
          <ac:picMkLst>
            <pc:docMk/>
            <pc:sldMk cId="2659181534" sldId="286"/>
            <ac:picMk id="6" creationId="{8E7EDD01-65AB-D5C8-5E30-41A6B7065513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9:09:01.471" v="356" actId="1076"/>
          <ac:picMkLst>
            <pc:docMk/>
            <pc:sldMk cId="2659181534" sldId="286"/>
            <ac:picMk id="8" creationId="{F70A8962-F238-567C-E3A6-DBD31F23ADE7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19:08:53.262" v="352" actId="1076"/>
          <ac:picMkLst>
            <pc:docMk/>
            <pc:sldMk cId="2659181534" sldId="286"/>
            <ac:picMk id="10" creationId="{292341BD-C9CB-2D3A-6950-42F4FC5C7349}"/>
          </ac:picMkLst>
        </pc:picChg>
      </pc:sldChg>
      <pc:sldChg chg="modSp add mod ord">
        <pc:chgData name="Suzana Pinguello Morgado - Unespar Campo Mourão" userId="1fe7e162-161a-4dbe-aebe-c1d98543388d" providerId="ADAL" clId="{49948E5D-A3E3-4100-879B-1B8C99D91C75}" dt="2022-11-07T17:34:28.700" v="168" actId="27636"/>
        <pc:sldMkLst>
          <pc:docMk/>
          <pc:sldMk cId="3953444557" sldId="287"/>
        </pc:sldMkLst>
        <pc:spChg chg="mod">
          <ac:chgData name="Suzana Pinguello Morgado - Unespar Campo Mourão" userId="1fe7e162-161a-4dbe-aebe-c1d98543388d" providerId="ADAL" clId="{49948E5D-A3E3-4100-879B-1B8C99D91C75}" dt="2022-11-07T17:34:28.700" v="168" actId="27636"/>
          <ac:spMkLst>
            <pc:docMk/>
            <pc:sldMk cId="3953444557" sldId="287"/>
            <ac:spMk id="2" creationId="{6A9986D9-A243-C4F3-A353-E15343021C5B}"/>
          </ac:spMkLst>
        </pc:spChg>
      </pc:sldChg>
      <pc:sldChg chg="addSp modSp add mod ord">
        <pc:chgData name="Suzana Pinguello Morgado - Unespar Campo Mourão" userId="1fe7e162-161a-4dbe-aebe-c1d98543388d" providerId="ADAL" clId="{49948E5D-A3E3-4100-879B-1B8C99D91C75}" dt="2022-11-07T21:59:57.709" v="421" actId="1076"/>
        <pc:sldMkLst>
          <pc:docMk/>
          <pc:sldMk cId="3498200521" sldId="288"/>
        </pc:sldMkLst>
        <pc:spChg chg="mod">
          <ac:chgData name="Suzana Pinguello Morgado - Unespar Campo Mourão" userId="1fe7e162-161a-4dbe-aebe-c1d98543388d" providerId="ADAL" clId="{49948E5D-A3E3-4100-879B-1B8C99D91C75}" dt="2022-11-07T19:11:50.980" v="397" actId="20577"/>
          <ac:spMkLst>
            <pc:docMk/>
            <pc:sldMk cId="3498200521" sldId="288"/>
            <ac:spMk id="3" creationId="{00000000-0000-0000-0000-000000000000}"/>
          </ac:spMkLst>
        </pc:spChg>
        <pc:picChg chg="add mod modCrop">
          <ac:chgData name="Suzana Pinguello Morgado - Unespar Campo Mourão" userId="1fe7e162-161a-4dbe-aebe-c1d98543388d" providerId="ADAL" clId="{49948E5D-A3E3-4100-879B-1B8C99D91C75}" dt="2022-11-07T21:58:27.821" v="405" actId="14100"/>
          <ac:picMkLst>
            <pc:docMk/>
            <pc:sldMk cId="3498200521" sldId="288"/>
            <ac:picMk id="4" creationId="{EB81B9E4-5053-B065-25A3-551D9A87730E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21:59:57.709" v="421" actId="1076"/>
          <ac:picMkLst>
            <pc:docMk/>
            <pc:sldMk cId="3498200521" sldId="288"/>
            <ac:picMk id="6" creationId="{07ED5FCC-00E6-FFE3-F8ED-7CAE27CDF583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7T21:59:50.092" v="419" actId="1076"/>
          <ac:picMkLst>
            <pc:docMk/>
            <pc:sldMk cId="3498200521" sldId="288"/>
            <ac:picMk id="8" creationId="{65FC9EDE-5765-2A69-278A-7FDC82A7B500}"/>
          </ac:picMkLst>
        </pc:picChg>
      </pc:sldChg>
      <pc:sldChg chg="addSp delSp modSp add mod ord">
        <pc:chgData name="Suzana Pinguello Morgado - Unespar Campo Mourão" userId="1fe7e162-161a-4dbe-aebe-c1d98543388d" providerId="ADAL" clId="{49948E5D-A3E3-4100-879B-1B8C99D91C75}" dt="2022-11-08T14:48:39.818" v="575" actId="403"/>
        <pc:sldMkLst>
          <pc:docMk/>
          <pc:sldMk cId="664695958" sldId="289"/>
        </pc:sldMkLst>
        <pc:spChg chg="add mod">
          <ac:chgData name="Suzana Pinguello Morgado - Unespar Campo Mourão" userId="1fe7e162-161a-4dbe-aebe-c1d98543388d" providerId="ADAL" clId="{49948E5D-A3E3-4100-879B-1B8C99D91C75}" dt="2022-11-08T13:05:59.009" v="473" actId="403"/>
          <ac:spMkLst>
            <pc:docMk/>
            <pc:sldMk cId="664695958" sldId="289"/>
            <ac:spMk id="2" creationId="{A8A50840-6F77-1D61-84FF-7F52EE01B374}"/>
          </ac:spMkLst>
        </pc:spChg>
        <pc:spChg chg="del mod">
          <ac:chgData name="Suzana Pinguello Morgado - Unespar Campo Mourão" userId="1fe7e162-161a-4dbe-aebe-c1d98543388d" providerId="ADAL" clId="{49948E5D-A3E3-4100-879B-1B8C99D91C75}" dt="2022-11-08T13:05:07.079" v="464" actId="478"/>
          <ac:spMkLst>
            <pc:docMk/>
            <pc:sldMk cId="664695958" sldId="289"/>
            <ac:spMk id="3" creationId="{00000000-0000-0000-0000-000000000000}"/>
          </ac:spMkLst>
        </pc:spChg>
        <pc:spChg chg="add mod">
          <ac:chgData name="Suzana Pinguello Morgado - Unespar Campo Mourão" userId="1fe7e162-161a-4dbe-aebe-c1d98543388d" providerId="ADAL" clId="{49948E5D-A3E3-4100-879B-1B8C99D91C75}" dt="2022-11-08T14:48:39.818" v="575" actId="403"/>
          <ac:spMkLst>
            <pc:docMk/>
            <pc:sldMk cId="664695958" sldId="289"/>
            <ac:spMk id="4" creationId="{49B331F1-C999-3FC6-8710-B18790ADDA34}"/>
          </ac:spMkLst>
        </pc:spChg>
        <pc:picChg chg="add mod">
          <ac:chgData name="Suzana Pinguello Morgado - Unespar Campo Mourão" userId="1fe7e162-161a-4dbe-aebe-c1d98543388d" providerId="ADAL" clId="{49948E5D-A3E3-4100-879B-1B8C99D91C75}" dt="2022-11-08T14:48:17.125" v="566" actId="1076"/>
          <ac:picMkLst>
            <pc:docMk/>
            <pc:sldMk cId="664695958" sldId="289"/>
            <ac:picMk id="5" creationId="{67CF1DF5-C52E-5AE6-DD5E-54B1573A3B31}"/>
          </ac:picMkLst>
        </pc:picChg>
        <pc:picChg chg="add mod">
          <ac:chgData name="Suzana Pinguello Morgado - Unespar Campo Mourão" userId="1fe7e162-161a-4dbe-aebe-c1d98543388d" providerId="ADAL" clId="{49948E5D-A3E3-4100-879B-1B8C99D91C75}" dt="2022-11-08T14:48:18.699" v="567" actId="1076"/>
          <ac:picMkLst>
            <pc:docMk/>
            <pc:sldMk cId="664695958" sldId="289"/>
            <ac:picMk id="7" creationId="{6FE34753-1A81-CEF8-C766-DAE87B67CC08}"/>
          </ac:picMkLst>
        </pc:picChg>
      </pc:sldChg>
    </pc:docChg>
  </pc:docChgLst>
  <pc:docChgLst>
    <pc:chgData name="Suzana Margado" userId="1fe7e162-161a-4dbe-aebe-c1d98543388d" providerId="ADAL" clId="{3223CF3A-1DF8-4DF0-AF0C-382BE74597B8}"/>
    <pc:docChg chg="custSel addSld delSld modSld sldOrd">
      <pc:chgData name="Suzana Margado" userId="1fe7e162-161a-4dbe-aebe-c1d98543388d" providerId="ADAL" clId="{3223CF3A-1DF8-4DF0-AF0C-382BE74597B8}" dt="2021-09-30T20:01:16.428" v="1067" actId="14100"/>
      <pc:docMkLst>
        <pc:docMk/>
      </pc:docMkLst>
      <pc:sldChg chg="modSp mod">
        <pc:chgData name="Suzana Margado" userId="1fe7e162-161a-4dbe-aebe-c1d98543388d" providerId="ADAL" clId="{3223CF3A-1DF8-4DF0-AF0C-382BE74597B8}" dt="2021-09-30T19:49:31.989" v="150" actId="14100"/>
        <pc:sldMkLst>
          <pc:docMk/>
          <pc:sldMk cId="2317234687" sldId="256"/>
        </pc:sldMkLst>
        <pc:spChg chg="mod">
          <ac:chgData name="Suzana Margado" userId="1fe7e162-161a-4dbe-aebe-c1d98543388d" providerId="ADAL" clId="{3223CF3A-1DF8-4DF0-AF0C-382BE74597B8}" dt="2021-09-30T19:49:31.989" v="150" actId="14100"/>
          <ac:spMkLst>
            <pc:docMk/>
            <pc:sldMk cId="2317234687" sldId="256"/>
            <ac:spMk id="4" creationId="{00000000-0000-0000-0000-000000000000}"/>
          </ac:spMkLst>
        </pc:spChg>
        <pc:spChg chg="mod">
          <ac:chgData name="Suzana Margado" userId="1fe7e162-161a-4dbe-aebe-c1d98543388d" providerId="ADAL" clId="{3223CF3A-1DF8-4DF0-AF0C-382BE74597B8}" dt="2021-09-30T19:49:25.406" v="149" actId="20577"/>
          <ac:spMkLst>
            <pc:docMk/>
            <pc:sldMk cId="2317234687" sldId="256"/>
            <ac:spMk id="7" creationId="{00000000-0000-0000-0000-000000000000}"/>
          </ac:spMkLst>
        </pc:spChg>
      </pc:sldChg>
      <pc:sldChg chg="addSp delSp modSp mod">
        <pc:chgData name="Suzana Margado" userId="1fe7e162-161a-4dbe-aebe-c1d98543388d" providerId="ADAL" clId="{3223CF3A-1DF8-4DF0-AF0C-382BE74597B8}" dt="2021-09-30T19:51:43.701" v="212" actId="27636"/>
        <pc:sldMkLst>
          <pc:docMk/>
          <pc:sldMk cId="428904513" sldId="266"/>
        </pc:sldMkLst>
        <pc:spChg chg="mod">
          <ac:chgData name="Suzana Margado" userId="1fe7e162-161a-4dbe-aebe-c1d98543388d" providerId="ADAL" clId="{3223CF3A-1DF8-4DF0-AF0C-382BE74597B8}" dt="2021-09-30T19:51:43.701" v="212" actId="27636"/>
          <ac:spMkLst>
            <pc:docMk/>
            <pc:sldMk cId="428904513" sldId="266"/>
            <ac:spMk id="3" creationId="{00000000-0000-0000-0000-000000000000}"/>
          </ac:spMkLst>
        </pc:spChg>
        <pc:picChg chg="del">
          <ac:chgData name="Suzana Margado" userId="1fe7e162-161a-4dbe-aebe-c1d98543388d" providerId="ADAL" clId="{3223CF3A-1DF8-4DF0-AF0C-382BE74597B8}" dt="2021-09-21T18:06:29.845" v="1" actId="478"/>
          <ac:picMkLst>
            <pc:docMk/>
            <pc:sldMk cId="428904513" sldId="266"/>
            <ac:picMk id="5" creationId="{503BE3F2-3552-491F-ACAB-E263E1EAFCE8}"/>
          </ac:picMkLst>
        </pc:picChg>
        <pc:picChg chg="add del">
          <ac:chgData name="Suzana Margado" userId="1fe7e162-161a-4dbe-aebe-c1d98543388d" providerId="ADAL" clId="{3223CF3A-1DF8-4DF0-AF0C-382BE74597B8}" dt="2021-09-21T18:06:29.845" v="1" actId="478"/>
          <ac:picMkLst>
            <pc:docMk/>
            <pc:sldMk cId="428904513" sldId="266"/>
            <ac:picMk id="1026" creationId="{756E8048-CE0C-40A3-8DC2-5DAAC6523B4B}"/>
          </ac:picMkLst>
        </pc:picChg>
        <pc:picChg chg="add mod">
          <ac:chgData name="Suzana Margado" userId="1fe7e162-161a-4dbe-aebe-c1d98543388d" providerId="ADAL" clId="{3223CF3A-1DF8-4DF0-AF0C-382BE74597B8}" dt="2021-09-21T18:06:46.295" v="4" actId="14100"/>
          <ac:picMkLst>
            <pc:docMk/>
            <pc:sldMk cId="428904513" sldId="266"/>
            <ac:picMk id="1027" creationId="{83763491-0B32-45FB-8A49-F32FF558E94D}"/>
          </ac:picMkLst>
        </pc:picChg>
      </pc:sldChg>
      <pc:sldChg chg="addSp delSp modSp mod">
        <pc:chgData name="Suzana Margado" userId="1fe7e162-161a-4dbe-aebe-c1d98543388d" providerId="ADAL" clId="{3223CF3A-1DF8-4DF0-AF0C-382BE74597B8}" dt="2021-09-30T19:54:18.776" v="403" actId="5793"/>
        <pc:sldMkLst>
          <pc:docMk/>
          <pc:sldMk cId="4234247369" sldId="274"/>
        </pc:sldMkLst>
        <pc:spChg chg="mod">
          <ac:chgData name="Suzana Margado" userId="1fe7e162-161a-4dbe-aebe-c1d98543388d" providerId="ADAL" clId="{3223CF3A-1DF8-4DF0-AF0C-382BE74597B8}" dt="2021-09-30T19:54:18.776" v="403" actId="5793"/>
          <ac:spMkLst>
            <pc:docMk/>
            <pc:sldMk cId="4234247369" sldId="274"/>
            <ac:spMk id="3" creationId="{00000000-0000-0000-0000-000000000000}"/>
          </ac:spMkLst>
        </pc:spChg>
        <pc:picChg chg="del">
          <ac:chgData name="Suzana Margado" userId="1fe7e162-161a-4dbe-aebe-c1d98543388d" providerId="ADAL" clId="{3223CF3A-1DF8-4DF0-AF0C-382BE74597B8}" dt="2021-09-21T18:06:52.081" v="5" actId="478"/>
          <ac:picMkLst>
            <pc:docMk/>
            <pc:sldMk cId="4234247369" sldId="274"/>
            <ac:picMk id="5" creationId="{F99CD969-4DB9-4B1C-B774-C0CEBB280E78}"/>
          </ac:picMkLst>
        </pc:picChg>
        <pc:picChg chg="add mod">
          <ac:chgData name="Suzana Margado" userId="1fe7e162-161a-4dbe-aebe-c1d98543388d" providerId="ADAL" clId="{3223CF3A-1DF8-4DF0-AF0C-382BE74597B8}" dt="2021-09-21T18:06:52.518" v="6"/>
          <ac:picMkLst>
            <pc:docMk/>
            <pc:sldMk cId="4234247369" sldId="274"/>
            <ac:picMk id="6" creationId="{789CB3BB-C740-49E7-957B-C84CE25178BF}"/>
          </ac:picMkLst>
        </pc:picChg>
      </pc:sldChg>
      <pc:sldChg chg="addSp delSp modSp mod">
        <pc:chgData name="Suzana Margado" userId="1fe7e162-161a-4dbe-aebe-c1d98543388d" providerId="ADAL" clId="{3223CF3A-1DF8-4DF0-AF0C-382BE74597B8}" dt="2021-09-30T19:55:07.316" v="528" actId="1035"/>
        <pc:sldMkLst>
          <pc:docMk/>
          <pc:sldMk cId="1527108284" sldId="275"/>
        </pc:sldMkLst>
        <pc:spChg chg="mod">
          <ac:chgData name="Suzana Margado" userId="1fe7e162-161a-4dbe-aebe-c1d98543388d" providerId="ADAL" clId="{3223CF3A-1DF8-4DF0-AF0C-382BE74597B8}" dt="2021-09-30T19:55:07.316" v="528" actId="1035"/>
          <ac:spMkLst>
            <pc:docMk/>
            <pc:sldMk cId="1527108284" sldId="275"/>
            <ac:spMk id="3" creationId="{00000000-0000-0000-0000-000000000000}"/>
          </ac:spMkLst>
        </pc:spChg>
        <pc:picChg chg="del">
          <ac:chgData name="Suzana Margado" userId="1fe7e162-161a-4dbe-aebe-c1d98543388d" providerId="ADAL" clId="{3223CF3A-1DF8-4DF0-AF0C-382BE74597B8}" dt="2021-09-21T18:06:55.379" v="7" actId="478"/>
          <ac:picMkLst>
            <pc:docMk/>
            <pc:sldMk cId="1527108284" sldId="275"/>
            <ac:picMk id="5" creationId="{FDBB6358-FF72-4218-9FC2-DE2EB20252F4}"/>
          </ac:picMkLst>
        </pc:picChg>
        <pc:picChg chg="add mod">
          <ac:chgData name="Suzana Margado" userId="1fe7e162-161a-4dbe-aebe-c1d98543388d" providerId="ADAL" clId="{3223CF3A-1DF8-4DF0-AF0C-382BE74597B8}" dt="2021-09-21T18:06:55.848" v="8"/>
          <ac:picMkLst>
            <pc:docMk/>
            <pc:sldMk cId="1527108284" sldId="275"/>
            <ac:picMk id="6" creationId="{738258FE-7D50-4520-9400-8BC6A58C25DE}"/>
          </ac:picMkLst>
        </pc:picChg>
      </pc:sldChg>
      <pc:sldChg chg="addSp delSp modSp mod">
        <pc:chgData name="Suzana Margado" userId="1fe7e162-161a-4dbe-aebe-c1d98543388d" providerId="ADAL" clId="{3223CF3A-1DF8-4DF0-AF0C-382BE74597B8}" dt="2021-09-30T19:56:09.573" v="649" actId="20577"/>
        <pc:sldMkLst>
          <pc:docMk/>
          <pc:sldMk cId="1527108284" sldId="276"/>
        </pc:sldMkLst>
        <pc:spChg chg="mod">
          <ac:chgData name="Suzana Margado" userId="1fe7e162-161a-4dbe-aebe-c1d98543388d" providerId="ADAL" clId="{3223CF3A-1DF8-4DF0-AF0C-382BE74597B8}" dt="2021-09-30T19:56:09.573" v="649" actId="20577"/>
          <ac:spMkLst>
            <pc:docMk/>
            <pc:sldMk cId="1527108284" sldId="276"/>
            <ac:spMk id="3" creationId="{00000000-0000-0000-0000-000000000000}"/>
          </ac:spMkLst>
        </pc:spChg>
        <pc:picChg chg="del">
          <ac:chgData name="Suzana Margado" userId="1fe7e162-161a-4dbe-aebe-c1d98543388d" providerId="ADAL" clId="{3223CF3A-1DF8-4DF0-AF0C-382BE74597B8}" dt="2021-09-21T18:06:58.240" v="9" actId="478"/>
          <ac:picMkLst>
            <pc:docMk/>
            <pc:sldMk cId="1527108284" sldId="276"/>
            <ac:picMk id="5" creationId="{D401E752-BFF6-49C2-A583-E27926893A3F}"/>
          </ac:picMkLst>
        </pc:picChg>
        <pc:picChg chg="add mod">
          <ac:chgData name="Suzana Margado" userId="1fe7e162-161a-4dbe-aebe-c1d98543388d" providerId="ADAL" clId="{3223CF3A-1DF8-4DF0-AF0C-382BE74597B8}" dt="2021-09-21T18:07:34.384" v="19" actId="14100"/>
          <ac:picMkLst>
            <pc:docMk/>
            <pc:sldMk cId="1527108284" sldId="276"/>
            <ac:picMk id="6" creationId="{19D1D308-A61C-45A4-B010-93832A26E3F6}"/>
          </ac:picMkLst>
        </pc:picChg>
      </pc:sldChg>
      <pc:sldChg chg="addSp delSp modSp mod">
        <pc:chgData name="Suzana Margado" userId="1fe7e162-161a-4dbe-aebe-c1d98543388d" providerId="ADAL" clId="{3223CF3A-1DF8-4DF0-AF0C-382BE74597B8}" dt="2021-09-30T19:57:47.414" v="809" actId="20577"/>
        <pc:sldMkLst>
          <pc:docMk/>
          <pc:sldMk cId="1527108284" sldId="277"/>
        </pc:sldMkLst>
        <pc:spChg chg="mod">
          <ac:chgData name="Suzana Margado" userId="1fe7e162-161a-4dbe-aebe-c1d98543388d" providerId="ADAL" clId="{3223CF3A-1DF8-4DF0-AF0C-382BE74597B8}" dt="2021-09-30T19:57:47.414" v="809" actId="20577"/>
          <ac:spMkLst>
            <pc:docMk/>
            <pc:sldMk cId="1527108284" sldId="277"/>
            <ac:spMk id="3" creationId="{00000000-0000-0000-0000-000000000000}"/>
          </ac:spMkLst>
        </pc:spChg>
        <pc:picChg chg="del">
          <ac:chgData name="Suzana Margado" userId="1fe7e162-161a-4dbe-aebe-c1d98543388d" providerId="ADAL" clId="{3223CF3A-1DF8-4DF0-AF0C-382BE74597B8}" dt="2021-09-21T18:07:01.256" v="11" actId="478"/>
          <ac:picMkLst>
            <pc:docMk/>
            <pc:sldMk cId="1527108284" sldId="277"/>
            <ac:picMk id="5" creationId="{98C77ADF-DD6A-450B-99B6-106300208CE6}"/>
          </ac:picMkLst>
        </pc:picChg>
        <pc:picChg chg="add mod">
          <ac:chgData name="Suzana Margado" userId="1fe7e162-161a-4dbe-aebe-c1d98543388d" providerId="ADAL" clId="{3223CF3A-1DF8-4DF0-AF0C-382BE74597B8}" dt="2021-09-21T18:07:02.006" v="12"/>
          <ac:picMkLst>
            <pc:docMk/>
            <pc:sldMk cId="1527108284" sldId="277"/>
            <ac:picMk id="6" creationId="{D34D9774-772D-4B24-997D-E80F5C6433D7}"/>
          </ac:picMkLst>
        </pc:picChg>
      </pc:sldChg>
      <pc:sldChg chg="addSp delSp modSp mod">
        <pc:chgData name="Suzana Margado" userId="1fe7e162-161a-4dbe-aebe-c1d98543388d" providerId="ADAL" clId="{3223CF3A-1DF8-4DF0-AF0C-382BE74597B8}" dt="2021-09-30T20:01:16.428" v="1067" actId="14100"/>
        <pc:sldMkLst>
          <pc:docMk/>
          <pc:sldMk cId="1527108284" sldId="278"/>
        </pc:sldMkLst>
        <pc:spChg chg="mod">
          <ac:chgData name="Suzana Margado" userId="1fe7e162-161a-4dbe-aebe-c1d98543388d" providerId="ADAL" clId="{3223CF3A-1DF8-4DF0-AF0C-382BE74597B8}" dt="2021-09-30T20:01:16.428" v="1067" actId="14100"/>
          <ac:spMkLst>
            <pc:docMk/>
            <pc:sldMk cId="1527108284" sldId="278"/>
            <ac:spMk id="2" creationId="{00000000-0000-0000-0000-000000000000}"/>
          </ac:spMkLst>
        </pc:spChg>
        <pc:spChg chg="mod">
          <ac:chgData name="Suzana Margado" userId="1fe7e162-161a-4dbe-aebe-c1d98543388d" providerId="ADAL" clId="{3223CF3A-1DF8-4DF0-AF0C-382BE74597B8}" dt="2021-09-30T19:59:30.318" v="890" actId="20577"/>
          <ac:spMkLst>
            <pc:docMk/>
            <pc:sldMk cId="1527108284" sldId="278"/>
            <ac:spMk id="3" creationId="{00000000-0000-0000-0000-000000000000}"/>
          </ac:spMkLst>
        </pc:spChg>
        <pc:picChg chg="del">
          <ac:chgData name="Suzana Margado" userId="1fe7e162-161a-4dbe-aebe-c1d98543388d" providerId="ADAL" clId="{3223CF3A-1DF8-4DF0-AF0C-382BE74597B8}" dt="2021-09-21T18:07:05.351" v="13" actId="478"/>
          <ac:picMkLst>
            <pc:docMk/>
            <pc:sldMk cId="1527108284" sldId="278"/>
            <ac:picMk id="5" creationId="{18294415-5E7E-4B6C-A18B-7E27D59DEDD6}"/>
          </ac:picMkLst>
        </pc:picChg>
        <pc:picChg chg="add mod">
          <ac:chgData name="Suzana Margado" userId="1fe7e162-161a-4dbe-aebe-c1d98543388d" providerId="ADAL" clId="{3223CF3A-1DF8-4DF0-AF0C-382BE74597B8}" dt="2021-09-21T18:08:07.056" v="53" actId="14100"/>
          <ac:picMkLst>
            <pc:docMk/>
            <pc:sldMk cId="1527108284" sldId="278"/>
            <ac:picMk id="6" creationId="{5732D340-EA04-4993-A389-38EB28E6B99E}"/>
          </ac:picMkLst>
        </pc:picChg>
      </pc:sldChg>
      <pc:sldChg chg="addSp delSp modSp mod">
        <pc:chgData name="Suzana Margado" userId="1fe7e162-161a-4dbe-aebe-c1d98543388d" providerId="ADAL" clId="{3223CF3A-1DF8-4DF0-AF0C-382BE74597B8}" dt="2021-09-30T20:00:12.587" v="1022" actId="20577"/>
        <pc:sldMkLst>
          <pc:docMk/>
          <pc:sldMk cId="1527108284" sldId="279"/>
        </pc:sldMkLst>
        <pc:spChg chg="mod">
          <ac:chgData name="Suzana Margado" userId="1fe7e162-161a-4dbe-aebe-c1d98543388d" providerId="ADAL" clId="{3223CF3A-1DF8-4DF0-AF0C-382BE74597B8}" dt="2021-09-30T20:00:12.587" v="1022" actId="20577"/>
          <ac:spMkLst>
            <pc:docMk/>
            <pc:sldMk cId="1527108284" sldId="279"/>
            <ac:spMk id="3" creationId="{00000000-0000-0000-0000-000000000000}"/>
          </ac:spMkLst>
        </pc:spChg>
        <pc:picChg chg="del">
          <ac:chgData name="Suzana Margado" userId="1fe7e162-161a-4dbe-aebe-c1d98543388d" providerId="ADAL" clId="{3223CF3A-1DF8-4DF0-AF0C-382BE74597B8}" dt="2021-09-21T18:07:08.580" v="15" actId="478"/>
          <ac:picMkLst>
            <pc:docMk/>
            <pc:sldMk cId="1527108284" sldId="279"/>
            <ac:picMk id="5" creationId="{C7F1EADE-80A0-4BBE-AC4D-1D480230C4DB}"/>
          </ac:picMkLst>
        </pc:picChg>
        <pc:picChg chg="add mod">
          <ac:chgData name="Suzana Margado" userId="1fe7e162-161a-4dbe-aebe-c1d98543388d" providerId="ADAL" clId="{3223CF3A-1DF8-4DF0-AF0C-382BE74597B8}" dt="2021-09-21T18:07:09.330" v="16"/>
          <ac:picMkLst>
            <pc:docMk/>
            <pc:sldMk cId="1527108284" sldId="279"/>
            <ac:picMk id="6" creationId="{08AADCF9-06BD-497D-B03F-F113565332E8}"/>
          </ac:picMkLst>
        </pc:picChg>
      </pc:sldChg>
      <pc:sldChg chg="delSp modSp add mod ord">
        <pc:chgData name="Suzana Margado" userId="1fe7e162-161a-4dbe-aebe-c1d98543388d" providerId="ADAL" clId="{3223CF3A-1DF8-4DF0-AF0C-382BE74597B8}" dt="2021-09-30T20:00:45.530" v="1062" actId="20577"/>
        <pc:sldMkLst>
          <pc:docMk/>
          <pc:sldMk cId="1550070608" sldId="280"/>
        </pc:sldMkLst>
        <pc:spChg chg="mod">
          <ac:chgData name="Suzana Margado" userId="1fe7e162-161a-4dbe-aebe-c1d98543388d" providerId="ADAL" clId="{3223CF3A-1DF8-4DF0-AF0C-382BE74597B8}" dt="2021-09-30T20:00:45.530" v="1062" actId="20577"/>
          <ac:spMkLst>
            <pc:docMk/>
            <pc:sldMk cId="1550070608" sldId="280"/>
            <ac:spMk id="4" creationId="{00000000-0000-0000-0000-000000000000}"/>
          </ac:spMkLst>
        </pc:spChg>
        <pc:spChg chg="del">
          <ac:chgData name="Suzana Margado" userId="1fe7e162-161a-4dbe-aebe-c1d98543388d" providerId="ADAL" clId="{3223CF3A-1DF8-4DF0-AF0C-382BE74597B8}" dt="2021-09-30T20:00:31.886" v="1026" actId="478"/>
          <ac:spMkLst>
            <pc:docMk/>
            <pc:sldMk cId="1550070608" sldId="280"/>
            <ac:spMk id="7" creationId="{00000000-0000-0000-0000-000000000000}"/>
          </ac:spMkLst>
        </pc:spChg>
      </pc:sldChg>
      <pc:sldChg chg="del">
        <pc:chgData name="Suzana Margado" userId="1fe7e162-161a-4dbe-aebe-c1d98543388d" providerId="ADAL" clId="{3223CF3A-1DF8-4DF0-AF0C-382BE74597B8}" dt="2021-09-30T19:50:02.742" v="151" actId="47"/>
        <pc:sldMkLst>
          <pc:docMk/>
          <pc:sldMk cId="1979818907" sldId="280"/>
        </pc:sldMkLst>
      </pc:sldChg>
    </pc:docChg>
  </pc:docChgLst>
  <pc:docChgLst>
    <pc:chgData name="Thais Gaspar Mendes Silva" userId="83aaeb2bea26cc85" providerId="LiveId" clId="{9D65E141-BED1-4A05-9EBA-8EC5E5825889}"/>
    <pc:docChg chg="modSld">
      <pc:chgData name="Thais Gaspar Mendes Silva" userId="83aaeb2bea26cc85" providerId="LiveId" clId="{9D65E141-BED1-4A05-9EBA-8EC5E5825889}" dt="2022-08-09T19:05:07.425" v="74" actId="14100"/>
      <pc:docMkLst>
        <pc:docMk/>
      </pc:docMkLst>
      <pc:sldChg chg="modSp mod">
        <pc:chgData name="Thais Gaspar Mendes Silva" userId="83aaeb2bea26cc85" providerId="LiveId" clId="{9D65E141-BED1-4A05-9EBA-8EC5E5825889}" dt="2022-08-09T19:05:07.425" v="74" actId="14100"/>
        <pc:sldMkLst>
          <pc:docMk/>
          <pc:sldMk cId="2317234687" sldId="256"/>
        </pc:sldMkLst>
        <pc:spChg chg="mod">
          <ac:chgData name="Thais Gaspar Mendes Silva" userId="83aaeb2bea26cc85" providerId="LiveId" clId="{9D65E141-BED1-4A05-9EBA-8EC5E5825889}" dt="2022-08-09T19:05:07.425" v="74" actId="14100"/>
          <ac:spMkLst>
            <pc:docMk/>
            <pc:sldMk cId="2317234687" sldId="2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8B29A7-C42B-6EF1-786E-246CCA64C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5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2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8B29A7-C42B-6EF1-786E-246CCA64C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5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2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94C2AA-822A-8138-F081-D8091D3AEA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9026" y="124012"/>
            <a:ext cx="7673008" cy="11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04554" y="2021983"/>
            <a:ext cx="521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TÍTULO DO TRABALHO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86362" y="3992460"/>
            <a:ext cx="497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Acadêmico: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Orientador: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Agência de Fomento (se houver)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9405947-17D8-A6C9-81C5-3BC7F9658C6F}"/>
              </a:ext>
            </a:extLst>
          </p:cNvPr>
          <p:cNvSpPr/>
          <p:nvPr/>
        </p:nvSpPr>
        <p:spPr>
          <a:xfrm>
            <a:off x="830746" y="1424039"/>
            <a:ext cx="6540780" cy="270800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7F2F55-77CB-C281-B334-639A37B6D952}"/>
              </a:ext>
            </a:extLst>
          </p:cNvPr>
          <p:cNvSpPr txBox="1"/>
          <p:nvPr/>
        </p:nvSpPr>
        <p:spPr>
          <a:xfrm>
            <a:off x="757702" y="1684136"/>
            <a:ext cx="6613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Destaque Institucional na Iniciação Científica - PIBIC 2021-2022 </a:t>
            </a:r>
          </a:p>
          <a:p>
            <a:pPr algn="ctr"/>
            <a:endParaRPr lang="pt-BR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Fomento:</a:t>
            </a:r>
            <a:r>
              <a:rPr lang="pt-BR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Conselho Nacional de Desenvolvimento Científico e Tecnológico (CNPq)</a:t>
            </a:r>
            <a:endParaRPr lang="pt-BR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Imagem 1">
            <a:extLst>
              <a:ext uri="{FF2B5EF4-FFF2-40B4-BE49-F238E27FC236}">
                <a16:creationId xmlns:a16="http://schemas.microsoft.com/office/drawing/2014/main" id="{6022CB61-19E1-8F33-C620-CF54E241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50" y="5275970"/>
            <a:ext cx="1771448" cy="7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Unespar_Logos Pró-Reitorias_PRPPG_SemLogo">
            <a:extLst>
              <a:ext uri="{FF2B5EF4-FFF2-40B4-BE49-F238E27FC236}">
                <a16:creationId xmlns:a16="http://schemas.microsoft.com/office/drawing/2014/main" id="{3402AF4C-5830-805E-B82C-A068380D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91"/>
          <a:stretch>
            <a:fillRect/>
          </a:stretch>
        </p:blipFill>
        <p:spPr>
          <a:xfrm>
            <a:off x="1173936" y="5317529"/>
            <a:ext cx="1766940" cy="7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UNESPAR_Logo-Oficial">
            <a:extLst>
              <a:ext uri="{FF2B5EF4-FFF2-40B4-BE49-F238E27FC236}">
                <a16:creationId xmlns:a16="http://schemas.microsoft.com/office/drawing/2014/main" id="{2533F49D-AD90-08F0-016C-6B30FB0F37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48896" y="5083932"/>
            <a:ext cx="854514" cy="102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23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A9986D9-A243-C4F3-A353-E15343021C5B}"/>
              </a:ext>
            </a:extLst>
          </p:cNvPr>
          <p:cNvSpPr/>
          <p:nvPr/>
        </p:nvSpPr>
        <p:spPr>
          <a:xfrm>
            <a:off x="4281244" y="1350498"/>
            <a:ext cx="5760719" cy="474780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Ciências </a:t>
            </a:r>
            <a:r>
              <a:rPr lang="en-US" sz="8000" b="1" kern="1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Humanas</a:t>
            </a:r>
            <a:r>
              <a:rPr lang="en-US" sz="8000" b="1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e </a:t>
            </a:r>
            <a:r>
              <a:rPr lang="en-US" sz="8000" b="1" kern="1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Sociais</a:t>
            </a:r>
            <a:r>
              <a:rPr lang="en-US" sz="8000" b="1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, </a:t>
            </a:r>
            <a:r>
              <a:rPr lang="en-US" sz="8000" b="1" kern="1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Letras</a:t>
            </a:r>
            <a:r>
              <a:rPr lang="en-US" sz="8000" b="1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e Artes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121A4B-6A63-18E2-6203-44B3C2C506D8}"/>
              </a:ext>
            </a:extLst>
          </p:cNvPr>
          <p:cNvSpPr/>
          <p:nvPr/>
        </p:nvSpPr>
        <p:spPr>
          <a:xfrm>
            <a:off x="-11531" y="534572"/>
            <a:ext cx="3426155" cy="8159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Categoria</a:t>
            </a:r>
          </a:p>
        </p:txBody>
      </p:sp>
    </p:spTree>
    <p:extLst>
      <p:ext uri="{BB962C8B-B14F-4D97-AF65-F5344CB8AC3E}">
        <p14:creationId xmlns:p14="http://schemas.microsoft.com/office/powerpoint/2010/main" val="395344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8A50840-6F77-1D61-84FF-7F52EE01B374}"/>
              </a:ext>
            </a:extLst>
          </p:cNvPr>
          <p:cNvSpPr txBox="1"/>
          <p:nvPr/>
        </p:nvSpPr>
        <p:spPr>
          <a:xfrm>
            <a:off x="388094" y="2228671"/>
            <a:ext cx="7124054" cy="162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alt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PERCEPÇÕES SOBRE PRESERVAÇÃO AUDIOVISUAL ENTRE ALUNOS DE CINEMA.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B331F1-C999-3FC6-8710-B18790ADDA34}"/>
              </a:ext>
            </a:extLst>
          </p:cNvPr>
          <p:cNvSpPr txBox="1"/>
          <p:nvPr/>
        </p:nvSpPr>
        <p:spPr>
          <a:xfrm>
            <a:off x="708340" y="3850109"/>
            <a:ext cx="7391074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Orientanda: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Barbara Murakami de Albuquerque</a:t>
            </a:r>
          </a:p>
          <a:p>
            <a:pPr>
              <a:lnSpc>
                <a:spcPct val="12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Orientadora: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Solange Straube </a:t>
            </a:r>
            <a:r>
              <a:rPr lang="pt-B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Stecz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Agência de fomento: CNPq</a:t>
            </a:r>
          </a:p>
          <a:p>
            <a:pPr>
              <a:lnSpc>
                <a:spcPct val="12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Institucional: PIBIC</a:t>
            </a:r>
          </a:p>
        </p:txBody>
      </p:sp>
      <p:pic>
        <p:nvPicPr>
          <p:cNvPr id="5" name="Imagem 4" descr="Mulher posando para foto em frente a água&#10;&#10;Descrição gerada automaticamente">
            <a:extLst>
              <a:ext uri="{FF2B5EF4-FFF2-40B4-BE49-F238E27FC236}">
                <a16:creationId xmlns:a16="http://schemas.microsoft.com/office/drawing/2014/main" id="{67CF1DF5-C52E-5AE6-DD5E-54B1573A3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39" y="3634240"/>
            <a:ext cx="3035696" cy="322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Mulher sentada em ônibus&#10;&#10;Descrição gerada automaticamente">
            <a:extLst>
              <a:ext uri="{FF2B5EF4-FFF2-40B4-BE49-F238E27FC236}">
                <a16:creationId xmlns:a16="http://schemas.microsoft.com/office/drawing/2014/main" id="{6FE34753-1A81-CEF8-C766-DAE87B67C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60" y="408971"/>
            <a:ext cx="3035696" cy="3020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69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80896" y="2382823"/>
            <a:ext cx="10898353" cy="41481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/>
            <a:r>
              <a:rPr lang="pt-BR" sz="2500" dirty="0">
                <a:latin typeface="Arial" pitchFamily="34" charset="0"/>
                <a:cs typeface="Arial" pitchFamily="34" charset="0"/>
              </a:rPr>
              <a:t>Érika e Ana Paula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81B9E4-5053-B065-25A3-551D9A877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6" t="25262" r="42911" b="14223"/>
          <a:stretch/>
        </p:blipFill>
        <p:spPr>
          <a:xfrm>
            <a:off x="315444" y="1657623"/>
            <a:ext cx="6797734" cy="4873338"/>
          </a:xfrm>
          <a:prstGeom prst="rect">
            <a:avLst/>
          </a:prstGeom>
        </p:spPr>
      </p:pic>
      <p:pic>
        <p:nvPicPr>
          <p:cNvPr id="6" name="Imagem 5" descr="Mulher posando para foto em frente a prateleira com livros&#10;&#10;Descrição gerada automaticamente">
            <a:extLst>
              <a:ext uri="{FF2B5EF4-FFF2-40B4-BE49-F238E27FC236}">
                <a16:creationId xmlns:a16="http://schemas.microsoft.com/office/drawing/2014/main" id="{07ED5FCC-00E6-FFE3-F8ED-7CAE27CD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9" y="420307"/>
            <a:ext cx="2991570" cy="3167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Mulher de óculos sorrindo&#10;&#10;Descrição gerada automaticamente">
            <a:extLst>
              <a:ext uri="{FF2B5EF4-FFF2-40B4-BE49-F238E27FC236}">
                <a16:creationId xmlns:a16="http://schemas.microsoft.com/office/drawing/2014/main" id="{65FC9EDE-5765-2A69-278A-7FDC82A7B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34" y="3759458"/>
            <a:ext cx="2991570" cy="2960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20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A9986D9-A243-C4F3-A353-E15343021C5B}"/>
              </a:ext>
            </a:extLst>
          </p:cNvPr>
          <p:cNvSpPr/>
          <p:nvPr/>
        </p:nvSpPr>
        <p:spPr>
          <a:xfrm>
            <a:off x="3987830" y="1468125"/>
            <a:ext cx="5760719" cy="474780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Ciências da Vida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EAEF25F-E158-E8BF-AB60-3638D8324F82}"/>
              </a:ext>
            </a:extLst>
          </p:cNvPr>
          <p:cNvSpPr/>
          <p:nvPr/>
        </p:nvSpPr>
        <p:spPr>
          <a:xfrm>
            <a:off x="-11531" y="534572"/>
            <a:ext cx="3426155" cy="8159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Categoria</a:t>
            </a:r>
          </a:p>
        </p:txBody>
      </p:sp>
    </p:spTree>
    <p:extLst>
      <p:ext uri="{BB962C8B-B14F-4D97-AF65-F5344CB8AC3E}">
        <p14:creationId xmlns:p14="http://schemas.microsoft.com/office/powerpoint/2010/main" val="42890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88C0AC0-B1D3-73DB-F50A-A655F315AB34}"/>
              </a:ext>
            </a:extLst>
          </p:cNvPr>
          <p:cNvSpPr txBox="1">
            <a:spLocks/>
          </p:cNvSpPr>
          <p:nvPr/>
        </p:nvSpPr>
        <p:spPr>
          <a:xfrm>
            <a:off x="830510" y="2642532"/>
            <a:ext cx="10997967" cy="40287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500" dirty="0">
                <a:latin typeface="Arial" pitchFamily="34" charset="0"/>
                <a:cs typeface="Arial" pitchFamily="34" charset="0"/>
              </a:rPr>
              <a:t>Breno</a:t>
            </a:r>
          </a:p>
          <a:p>
            <a:pPr algn="just"/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5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A40C89-3264-6871-EE98-F22CAFF60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8" t="45172" r="34403" b="21379"/>
          <a:stretch/>
        </p:blipFill>
        <p:spPr>
          <a:xfrm>
            <a:off x="252332" y="1984975"/>
            <a:ext cx="8300692" cy="45754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273C08B-DF0B-67D0-7936-14A200783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17" y="3788945"/>
            <a:ext cx="2842158" cy="2872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53A3D4-9A9D-14E0-23D5-0C7D3B5BA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88" y="540950"/>
            <a:ext cx="3013901" cy="2888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84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84263" y="2390775"/>
            <a:ext cx="10802937" cy="41481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/>
            <a:r>
              <a:rPr lang="pt-BR" sz="2500" dirty="0" err="1">
                <a:latin typeface="Arial" pitchFamily="34" charset="0"/>
                <a:cs typeface="Arial" pitchFamily="34" charset="0"/>
              </a:rPr>
              <a:t>Eloyne</a:t>
            </a:r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D0B7029-420C-CB94-2B7F-9A410593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88" r="37062" b="17857"/>
          <a:stretch/>
        </p:blipFill>
        <p:spPr>
          <a:xfrm>
            <a:off x="0" y="1451966"/>
            <a:ext cx="6710289" cy="5163401"/>
          </a:xfrm>
          <a:prstGeom prst="rect">
            <a:avLst/>
          </a:prstGeom>
        </p:spPr>
      </p:pic>
      <p:pic>
        <p:nvPicPr>
          <p:cNvPr id="9" name="Imagem 8" descr="Mulher posando para foto&#10;&#10;Descrição gerada automaticamente">
            <a:extLst>
              <a:ext uri="{FF2B5EF4-FFF2-40B4-BE49-F238E27FC236}">
                <a16:creationId xmlns:a16="http://schemas.microsoft.com/office/drawing/2014/main" id="{43BCAA4E-D7BF-93E3-5CC8-E6D167975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53" y="484929"/>
            <a:ext cx="2593027" cy="2676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Mulher com blusa branca&#10;&#10;Descrição gerada automaticamente">
            <a:extLst>
              <a:ext uri="{FF2B5EF4-FFF2-40B4-BE49-F238E27FC236}">
                <a16:creationId xmlns:a16="http://schemas.microsoft.com/office/drawing/2014/main" id="{D8A12B7F-FD5E-8028-1D6D-0DC5AD03C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296" y="3391682"/>
            <a:ext cx="2695704" cy="2676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Mulher sorrindo pousando para foto&#10;&#10;Descrição gerada automaticamente">
            <a:extLst>
              <a:ext uri="{FF2B5EF4-FFF2-40B4-BE49-F238E27FC236}">
                <a16:creationId xmlns:a16="http://schemas.microsoft.com/office/drawing/2014/main" id="{A4CDF240-832C-B02F-35AE-FEABCB80C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61" y="3476780"/>
            <a:ext cx="2796468" cy="2591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10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165E560-A797-710E-0EA3-1C2360812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3" r="24627"/>
          <a:stretch/>
        </p:blipFill>
        <p:spPr>
          <a:xfrm>
            <a:off x="9105540" y="3697312"/>
            <a:ext cx="2749856" cy="2644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436B531-8106-9E87-1351-7E30EFC0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017" y="514238"/>
            <a:ext cx="2602191" cy="2646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184ABB-607C-F0A7-B730-FFD044773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13" y="1834268"/>
            <a:ext cx="6422590" cy="47684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32BFBB-898D-F08D-4402-0BA1A9C8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824" y="3687484"/>
            <a:ext cx="2918894" cy="2608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982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A9986D9-A243-C4F3-A353-E15343021C5B}"/>
              </a:ext>
            </a:extLst>
          </p:cNvPr>
          <p:cNvSpPr/>
          <p:nvPr/>
        </p:nvSpPr>
        <p:spPr>
          <a:xfrm>
            <a:off x="4262009" y="1192869"/>
            <a:ext cx="5773549" cy="474780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Ciências Exatas</a:t>
            </a: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, </a:t>
            </a:r>
            <a:r>
              <a:rPr lang="en-US" sz="8000" b="1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da Terra e </a:t>
            </a:r>
            <a:r>
              <a:rPr lang="en-US" sz="8000" b="1" kern="1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Engenharias</a:t>
            </a:r>
            <a:endParaRPr lang="en-US" sz="8000" b="1" kern="1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F1C323D-7D92-EAF5-8719-D08AD05DB46A}"/>
              </a:ext>
            </a:extLst>
          </p:cNvPr>
          <p:cNvSpPr/>
          <p:nvPr/>
        </p:nvSpPr>
        <p:spPr>
          <a:xfrm>
            <a:off x="-11531" y="534572"/>
            <a:ext cx="3426155" cy="8159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Categoria</a:t>
            </a:r>
          </a:p>
        </p:txBody>
      </p:sp>
    </p:spTree>
    <p:extLst>
      <p:ext uri="{BB962C8B-B14F-4D97-AF65-F5344CB8AC3E}">
        <p14:creationId xmlns:p14="http://schemas.microsoft.com/office/powerpoint/2010/main" val="234719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84263" y="2390775"/>
            <a:ext cx="11107737" cy="41481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/>
            <a:r>
              <a:rPr lang="pt-BR" sz="2500" dirty="0">
                <a:latin typeface="Arial" pitchFamily="34" charset="0"/>
                <a:cs typeface="Arial" pitchFamily="34" charset="0"/>
              </a:rPr>
              <a:t>Isabela e Michele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1FE43F-54F5-06E9-0705-011D30AAA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4" t="27253" r="42687" b="14610"/>
          <a:stretch/>
        </p:blipFill>
        <p:spPr>
          <a:xfrm>
            <a:off x="483971" y="1668465"/>
            <a:ext cx="7436139" cy="46560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C4EA68-9B31-B9FE-ABD2-67197CA21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16" t="50000" r="50000" b="9632"/>
          <a:stretch/>
        </p:blipFill>
        <p:spPr>
          <a:xfrm>
            <a:off x="8188658" y="3600413"/>
            <a:ext cx="2919080" cy="2979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A3D2D97-EAB9-A731-0B93-1B88FFC4A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7" t="26854" r="73582" b="44475"/>
          <a:stretch/>
        </p:blipFill>
        <p:spPr>
          <a:xfrm>
            <a:off x="8338783" y="580933"/>
            <a:ext cx="2768954" cy="2848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0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80896" y="2382823"/>
            <a:ext cx="10898353" cy="41481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/>
            <a:r>
              <a:rPr lang="pt-BR" sz="2500" dirty="0">
                <a:latin typeface="Arial" pitchFamily="34" charset="0"/>
                <a:cs typeface="Arial" pitchFamily="34" charset="0"/>
              </a:rPr>
              <a:t>Luis</a:t>
            </a:r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F425202-8EF5-9E61-95FF-999C29357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27646" r="34002" b="9588"/>
          <a:stretch/>
        </p:blipFill>
        <p:spPr>
          <a:xfrm>
            <a:off x="453343" y="1709382"/>
            <a:ext cx="7508971" cy="4148138"/>
          </a:xfrm>
          <a:prstGeom prst="rect">
            <a:avLst/>
          </a:prstGeom>
        </p:spPr>
      </p:pic>
      <p:pic>
        <p:nvPicPr>
          <p:cNvPr id="6" name="Imagem 5" descr="Mulher olhando para o lado&#10;&#10;Descrição gerada automaticamente">
            <a:extLst>
              <a:ext uri="{FF2B5EF4-FFF2-40B4-BE49-F238E27FC236}">
                <a16:creationId xmlns:a16="http://schemas.microsoft.com/office/drawing/2014/main" id="{A40F9374-8608-FEC5-4AA5-6CF26537E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37" y="3383538"/>
            <a:ext cx="2882142" cy="2946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Homem de óculos e camisa vermelha&#10;&#10;Descrição gerada automaticamente">
            <a:extLst>
              <a:ext uri="{FF2B5EF4-FFF2-40B4-BE49-F238E27FC236}">
                <a16:creationId xmlns:a16="http://schemas.microsoft.com/office/drawing/2014/main" id="{D11EB72F-A230-75B5-6EB8-0DBD1AABB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5" y="236115"/>
            <a:ext cx="3101095" cy="2946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Homem de camisa branca&#10;&#10;Descrição gerada automaticamente">
            <a:extLst>
              <a:ext uri="{FF2B5EF4-FFF2-40B4-BE49-F238E27FC236}">
                <a16:creationId xmlns:a16="http://schemas.microsoft.com/office/drawing/2014/main" id="{541B0509-B5EF-D66E-F29F-43D29E5CE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0" y="3575714"/>
            <a:ext cx="2633449" cy="2804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16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Rosto de homem visto de perto&#10;&#10;Descrição gerada automaticamente">
            <a:extLst>
              <a:ext uri="{FF2B5EF4-FFF2-40B4-BE49-F238E27FC236}">
                <a16:creationId xmlns:a16="http://schemas.microsoft.com/office/drawing/2014/main" id="{F70A8962-F238-567C-E3A6-DBD31F23A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70" y="270819"/>
            <a:ext cx="2716234" cy="2716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Homem posando sorrindo para foto&#10;&#10;Descrição gerada automaticamente">
            <a:extLst>
              <a:ext uri="{FF2B5EF4-FFF2-40B4-BE49-F238E27FC236}">
                <a16:creationId xmlns:a16="http://schemas.microsoft.com/office/drawing/2014/main" id="{292341BD-C9CB-2D3A-6950-42F4FC5C7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34" y="3429000"/>
            <a:ext cx="2733954" cy="2716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5ACC9E-4778-BA0A-6DB2-012518112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42" y="1628936"/>
            <a:ext cx="7143476" cy="4209156"/>
          </a:xfrm>
          <a:prstGeom prst="rect">
            <a:avLst/>
          </a:prstGeom>
        </p:spPr>
      </p:pic>
      <p:pic>
        <p:nvPicPr>
          <p:cNvPr id="6" name="Imagem 5" descr="Mulher sorrindo pousando para foto&#10;&#10;Descrição gerada automaticamente">
            <a:extLst>
              <a:ext uri="{FF2B5EF4-FFF2-40B4-BE49-F238E27FC236}">
                <a16:creationId xmlns:a16="http://schemas.microsoft.com/office/drawing/2014/main" id="{8E7EDD01-65AB-D5C8-5E30-41A6B7065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58" y="3440709"/>
            <a:ext cx="2617920" cy="270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9181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</TotalTime>
  <Words>95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Luís Roveda</dc:creator>
  <cp:lastModifiedBy>Thais Gaspar Mendes Silva</cp:lastModifiedBy>
  <cp:revision>27</cp:revision>
  <dcterms:created xsi:type="dcterms:W3CDTF">2018-04-24T19:55:45Z</dcterms:created>
  <dcterms:modified xsi:type="dcterms:W3CDTF">2022-11-10T17:23:52Z</dcterms:modified>
</cp:coreProperties>
</file>